
<file path=[Content_Types].xml><?xml version="1.0" encoding="utf-8"?>
<Types xmlns="http://schemas.openxmlformats.org/package/2006/content-types">
  <Default Extension="bmp" ContentType="image/bmp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4"/>
  </p:sldMasterIdLst>
  <p:notesMasterIdLst>
    <p:notesMasterId r:id="rId13"/>
  </p:notesMasterIdLst>
  <p:handoutMasterIdLst>
    <p:handoutMasterId r:id="rId14"/>
  </p:handoutMasterIdLst>
  <p:sldIdLst>
    <p:sldId id="277" r:id="rId5"/>
    <p:sldId id="280" r:id="rId6"/>
    <p:sldId id="278" r:id="rId7"/>
    <p:sldId id="281" r:id="rId8"/>
    <p:sldId id="282" r:id="rId9"/>
    <p:sldId id="283" r:id="rId10"/>
    <p:sldId id="284" r:id="rId11"/>
    <p:sldId id="260" r:id="rId12"/>
  </p:sldIdLst>
  <p:sldSz cx="12192000" cy="6858000"/>
  <p:notesSz cx="6858000" cy="9144000"/>
  <p:defaultTextStyle>
    <a:defPPr rtl="0"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9E39"/>
    <a:srgbClr val="455F51"/>
    <a:srgbClr val="8AB833"/>
    <a:srgbClr val="5D76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374" autoAdjust="0"/>
    <p:restoredTop sz="94605" autoAdjust="0"/>
  </p:normalViewPr>
  <p:slideViewPr>
    <p:cSldViewPr snapToGrid="0">
      <p:cViewPr varScale="1">
        <p:scale>
          <a:sx n="86" d="100"/>
          <a:sy n="86" d="100"/>
        </p:scale>
        <p:origin x="70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400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95907CB0-15D0-4812-B2A4-983AD82178D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D0ED19B-AB81-43E9-81CF-80FFA9158A3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EBCFCD-6D28-4A9D-B49F-22CB181101DD}" type="datetime1">
              <a:rPr lang="it-IT" smtClean="0"/>
              <a:t>26/06/2023</a:t>
            </a:fld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3F47607-E7AF-44E3-AF06-0623C6890D7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D46B28F-D322-4005-9B3F-45D6506AE40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C2C172-B949-4ECF-BCA9-6929093BFEAA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647752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noProof="0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4D1ACB-28CD-4C6B-9168-79720F0E0904}" type="datetime1">
              <a:rPr lang="it-IT" smtClean="0"/>
              <a:pPr/>
              <a:t>26/06/2023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 noProof="0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noProof="0" dirty="0"/>
              <a:t>Modificare gli stili del testo dello schema</a:t>
            </a:r>
          </a:p>
          <a:p>
            <a:pPr lvl="1"/>
            <a:r>
              <a:rPr lang="it-IT" noProof="0" dirty="0"/>
              <a:t>Secondo livello</a:t>
            </a:r>
          </a:p>
          <a:p>
            <a:pPr lvl="2"/>
            <a:r>
              <a:rPr lang="it-IT" noProof="0" dirty="0"/>
              <a:t>Terzo livello</a:t>
            </a:r>
          </a:p>
          <a:p>
            <a:pPr lvl="3"/>
            <a:r>
              <a:rPr lang="it-IT" noProof="0" dirty="0"/>
              <a:t>Quarto livello</a:t>
            </a:r>
          </a:p>
          <a:p>
            <a:pPr lvl="4"/>
            <a:r>
              <a:rPr lang="it-IT" noProof="0" dirty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noProof="0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23F96B-63C6-4CE6-9743-2363410B7ADE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4289948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23F96B-63C6-4CE6-9743-2363410B7ADE}" type="slidenum">
              <a:rPr lang="it-IT" smtClean="0"/>
              <a:t>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5820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ttangolo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ttangolo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ttangolo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ttangolo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uppo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Connettore diritto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ttore diritto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ttore diritto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rtlCol="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it-IT" noProof="0"/>
              <a:t>Fare clic per modificare lo stile del sottotitolo dello schema</a:t>
            </a:r>
          </a:p>
        </p:txBody>
      </p:sp>
      <p:sp>
        <p:nvSpPr>
          <p:cNvPr id="20" name="Segnaposto data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 rtlCol="0"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pPr rtl="0"/>
            <a:fld id="{7DC1CD74-0C69-4DE3-8AA2-2E08A1CFE178}" type="datetime1">
              <a:rPr lang="it-IT" noProof="0" smtClean="0"/>
              <a:t>26/06/2023</a:t>
            </a:fld>
            <a:endParaRPr lang="it-IT" noProof="0" dirty="0"/>
          </a:p>
        </p:txBody>
      </p:sp>
      <p:sp>
        <p:nvSpPr>
          <p:cNvPr id="21" name="Segnaposto piè di pagina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 rtlCol="0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it-IT" noProof="0" dirty="0"/>
          </a:p>
        </p:txBody>
      </p:sp>
      <p:sp>
        <p:nvSpPr>
          <p:cNvPr id="22" name="Segnaposto numero diapositiva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4FAB73BC-B049-4115-A692-8D63A059BFB8}" type="slidenum">
              <a:rPr lang="it-IT" noProof="0" smtClean="0"/>
              <a:pPr/>
              <a:t>‹N›</a:t>
            </a:fld>
            <a:endParaRPr lang="it-IT" noProof="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/>
          <a:p>
            <a:pPr lvl="0" rtl="0"/>
            <a:r>
              <a:rPr lang="it-IT" noProof="0"/>
              <a:t>Modifica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4FA7E3E3-1937-4892-A4B4-3D363338DDEA}" type="datetime1">
              <a:rPr lang="it-IT" noProof="0" smtClean="0"/>
              <a:t>26/06/2023</a:t>
            </a:fld>
            <a:endParaRPr lang="it-IT" noProof="0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it-IT" noProof="0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4FAB73BC-B049-4115-A692-8D63A059BFB8}" type="slidenum">
              <a:rPr lang="it-IT" noProof="0" smtClean="0"/>
              <a:pPr/>
              <a:t>‹N›</a:t>
            </a:fld>
            <a:endParaRPr lang="it-IT" noProof="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 rtlCol="0"/>
          <a:lstStyle/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762000"/>
            <a:ext cx="8077200" cy="5257800"/>
          </a:xfrm>
        </p:spPr>
        <p:txBody>
          <a:bodyPr vert="eaVert" rtlCol="0"/>
          <a:lstStyle/>
          <a:p>
            <a:pPr lvl="0" rtl="0"/>
            <a:r>
              <a:rPr lang="it-IT" noProof="0"/>
              <a:t>Modifica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C3D6A681-5E07-48E5-806A-CE18DFB695C6}" type="datetime1">
              <a:rPr lang="it-IT" noProof="0" smtClean="0"/>
              <a:t>26/06/2023</a:t>
            </a:fld>
            <a:endParaRPr lang="it-IT" noProof="0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it-IT" noProof="0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4FAB73BC-B049-4115-A692-8D63A059BFB8}" type="slidenum">
              <a:rPr lang="it-IT" noProof="0" smtClean="0"/>
              <a:pPr/>
              <a:t>‹N›</a:t>
            </a:fld>
            <a:endParaRPr lang="it-IT" noProof="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1pPr>
              <a:defRPr sz="1800"/>
            </a:lvl1pPr>
          </a:lstStyle>
          <a:p>
            <a:pPr lvl="0" rtl="0"/>
            <a:r>
              <a:rPr lang="it-IT" noProof="0"/>
              <a:t>Modifica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2AC6A16A-5D17-435F-9CCE-D603C91D5E3A}" type="datetime1">
              <a:rPr lang="it-IT" noProof="0" smtClean="0"/>
              <a:t>26/06/2023</a:t>
            </a:fld>
            <a:endParaRPr lang="it-IT" noProof="0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it-IT" noProof="0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4FAB73BC-B049-4115-A692-8D63A059BFB8}" type="slidenum">
              <a:rPr lang="it-IT" noProof="0" smtClean="0"/>
              <a:pPr/>
              <a:t>‹N›</a:t>
            </a:fld>
            <a:endParaRPr lang="it-IT" noProof="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tangolo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ttangolo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ttangolo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ttangolo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uppo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Connettore diritto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ttore diritto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ttore diritto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rtlCol="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 hasCustomPrompt="1"/>
          </p:nvPr>
        </p:nvSpPr>
        <p:spPr>
          <a:xfrm>
            <a:off x="1563624" y="4682062"/>
            <a:ext cx="9070848" cy="457200"/>
          </a:xfrm>
        </p:spPr>
        <p:txBody>
          <a:bodyPr rtlCol="0"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it-IT" noProof="0"/>
              <a:t>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 rtlCol="0"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 rtl="0"/>
            <a:fld id="{F6824557-8446-42BC-8690-9EC05AB98525}" type="datetime1">
              <a:rPr lang="it-IT" noProof="0" smtClean="0"/>
              <a:t>26/06/2023</a:t>
            </a:fld>
            <a:endParaRPr lang="it-IT" noProof="0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 rtlCol="0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it-IT" noProof="0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4FAB73BC-B049-4115-A692-8D63A059BFB8}" type="slidenum">
              <a:rPr lang="it-IT" noProof="0" smtClean="0"/>
              <a:pPr/>
              <a:t>‹N›</a:t>
            </a:fld>
            <a:endParaRPr lang="it-IT" noProof="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1066800" y="2103120"/>
            <a:ext cx="475488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it-IT" noProof="0"/>
              <a:t>Modifica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6370320" y="2103120"/>
            <a:ext cx="475488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it-IT" noProof="0"/>
              <a:t>Modifica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A6D42E0C-40C7-49FF-8BED-3B55571A4754}" type="datetime1">
              <a:rPr lang="it-IT" noProof="0" smtClean="0"/>
              <a:t>26/06/2023</a:t>
            </a:fld>
            <a:endParaRPr lang="it-IT" noProof="0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it-IT" noProof="0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4FAB73BC-B049-4115-A692-8D63A059BFB8}" type="slidenum">
              <a:rPr lang="it-IT" noProof="0" smtClean="0"/>
              <a:pPr/>
              <a:t>‹N›</a:t>
            </a:fld>
            <a:endParaRPr lang="it-IT" noProof="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 hasCustomPrompt="1"/>
          </p:nvPr>
        </p:nvSpPr>
        <p:spPr>
          <a:xfrm>
            <a:off x="1069848" y="2074334"/>
            <a:ext cx="4754880" cy="640080"/>
          </a:xfrm>
        </p:spPr>
        <p:txBody>
          <a:bodyPr rtlCol="0"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it-IT" noProof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1069848" y="2755898"/>
            <a:ext cx="4754880" cy="320040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it-IT" noProof="0"/>
              <a:t>Modifica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 hasCustomPrompt="1"/>
          </p:nvPr>
        </p:nvSpPr>
        <p:spPr>
          <a:xfrm>
            <a:off x="6373368" y="2074334"/>
            <a:ext cx="4754880" cy="640080"/>
          </a:xfrm>
        </p:spPr>
        <p:txBody>
          <a:bodyPr rtlCol="0"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it-IT" noProof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 hasCustomPrompt="1"/>
          </p:nvPr>
        </p:nvSpPr>
        <p:spPr>
          <a:xfrm>
            <a:off x="6373368" y="2756581"/>
            <a:ext cx="4754880" cy="320040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it-IT" noProof="0"/>
              <a:t>Modifica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8BF2643A-F081-40B8-ABA6-1461E1C76AF3}" type="datetime1">
              <a:rPr lang="it-IT" noProof="0" smtClean="0"/>
              <a:t>26/06/2023</a:t>
            </a:fld>
            <a:endParaRPr lang="it-IT" noProof="0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it-IT" noProof="0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4FAB73BC-B049-4115-A692-8D63A059BFB8}" type="slidenum">
              <a:rPr lang="it-IT" noProof="0" smtClean="0"/>
              <a:pPr/>
              <a:t>‹N›</a:t>
            </a:fld>
            <a:endParaRPr lang="it-IT" noProof="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9E5B8BAB-30D4-4D31-AF39-F45DBCD80856}" type="datetime1">
              <a:rPr lang="it-IT" noProof="0" smtClean="0"/>
              <a:t>26/06/2023</a:t>
            </a:fld>
            <a:endParaRPr lang="it-IT" noProof="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it-IT" noProof="0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4FAB73BC-B049-4115-A692-8D63A059BFB8}" type="slidenum">
              <a:rPr lang="it-IT" noProof="0" smtClean="0"/>
              <a:pPr/>
              <a:t>‹N›</a:t>
            </a:fld>
            <a:endParaRPr lang="it-IT" noProof="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7743B0EF-5E7E-404A-8104-6CD9C1CAE2B2}" type="datetime1">
              <a:rPr lang="it-IT" noProof="0" smtClean="0"/>
              <a:t>26/06/2023</a:t>
            </a:fld>
            <a:endParaRPr lang="it-IT" noProof="0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it-IT" noProof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4FAB73BC-B049-4115-A692-8D63A059BFB8}" type="slidenum">
              <a:rPr lang="it-IT" noProof="0" smtClean="0"/>
              <a:pPr/>
              <a:t>‹N›</a:t>
            </a:fld>
            <a:endParaRPr lang="it-IT" noProof="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tangolo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ttangolo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ttangolo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>
          <a:xfrm>
            <a:off x="790575" y="704850"/>
            <a:ext cx="7562850" cy="5143500"/>
          </a:xfrm>
        </p:spPr>
        <p:txBody>
          <a:bodyPr rtlCol="0"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it-IT" noProof="0"/>
              <a:t>Modifica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 hasCustomPrompt="1"/>
          </p:nvPr>
        </p:nvSpPr>
        <p:spPr>
          <a:xfrm>
            <a:off x="9296400" y="2286000"/>
            <a:ext cx="2430780" cy="3505200"/>
          </a:xfrm>
        </p:spPr>
        <p:txBody>
          <a:bodyPr rtlCol="0"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it-IT" noProof="0"/>
              <a:t>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73FFC940-62FB-467B-A989-38FD2DB0BF6E}" type="datetime1">
              <a:rPr lang="it-IT" noProof="0" smtClean="0"/>
              <a:t>26/06/2023</a:t>
            </a:fld>
            <a:endParaRPr lang="it-IT" noProof="0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 rtlCol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it-IT" noProof="0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rtl="0"/>
            <a:fld id="{4FAB73BC-B049-4115-A692-8D63A059BFB8}" type="slidenum">
              <a:rPr lang="it-IT" noProof="0" smtClean="0"/>
              <a:pPr/>
              <a:t>‹N›</a:t>
            </a:fld>
            <a:endParaRPr lang="it-IT" noProof="0" dirty="0"/>
          </a:p>
        </p:txBody>
      </p:sp>
      <p:sp>
        <p:nvSpPr>
          <p:cNvPr id="11" name="Rettangolo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tangolo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ttangolo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rtlCol="0"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3" name="Segnaposto immagine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it-IT" noProof="0" dirty="0"/>
              <a:t>Fare clic sull'icona per inserire un'immagine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 hasCustomPrompt="1"/>
          </p:nvPr>
        </p:nvSpPr>
        <p:spPr>
          <a:xfrm>
            <a:off x="9296400" y="2286000"/>
            <a:ext cx="2432304" cy="3502152"/>
          </a:xfrm>
        </p:spPr>
        <p:txBody>
          <a:bodyPr rtlCol="0"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it-IT" noProof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rtl="0"/>
            <a:fld id="{945C9C21-360D-413B-820D-BD07EE275401}" type="datetime1">
              <a:rPr lang="it-IT" noProof="0" smtClean="0"/>
              <a:t>26/06/2023</a:t>
            </a:fld>
            <a:endParaRPr lang="it-IT" noProof="0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rtl="0"/>
            <a:endParaRPr lang="it-IT" noProof="0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4FAB73BC-B049-4115-A692-8D63A059BFB8}" type="slidenum">
              <a:rPr lang="it-IT" noProof="0" smtClean="0"/>
              <a:pPr/>
              <a:t>‹N›</a:t>
            </a:fld>
            <a:endParaRPr lang="it-IT" noProof="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ttangolo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it-IT" noProof="0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it-IT" noProof="0"/>
              <a:t>Modifica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pPr rtl="0"/>
            <a:fld id="{8CF2DC19-B9F2-44BF-BC5F-6B3091D6639B}" type="datetime1">
              <a:rPr lang="it-IT" noProof="0" smtClean="0"/>
              <a:t>26/06/2023</a:t>
            </a:fld>
            <a:endParaRPr lang="it-IT" noProof="0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pPr rtl="0"/>
            <a:endParaRPr lang="it-IT" noProof="0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pPr rtl="0"/>
            <a:fld id="{4FAB73BC-B049-4115-A692-8D63A059BFB8}" type="slidenum">
              <a:rPr lang="it-IT" noProof="0" smtClean="0"/>
              <a:pPr/>
              <a:t>‹N›</a:t>
            </a:fld>
            <a:endParaRPr lang="it-IT" noProof="0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bm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549E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27">
            <a:extLst>
              <a:ext uri="{FF2B5EF4-FFF2-40B4-BE49-F238E27FC236}">
                <a16:creationId xmlns:a16="http://schemas.microsoft.com/office/drawing/2014/main" id="{B0AE7C5C-3D0D-48A0-A6F8-A3D32AB79C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29">
            <a:extLst>
              <a:ext uri="{FF2B5EF4-FFF2-40B4-BE49-F238E27FC236}">
                <a16:creationId xmlns:a16="http://schemas.microsoft.com/office/drawing/2014/main" id="{361F2F81-C5BC-4908-8D18-BC6C658AA0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866" y="0"/>
            <a:ext cx="526142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31">
            <a:extLst>
              <a:ext uri="{FF2B5EF4-FFF2-40B4-BE49-F238E27FC236}">
                <a16:creationId xmlns:a16="http://schemas.microsoft.com/office/drawing/2014/main" id="{F0D90772-C2C1-43AC-A5BE-25F4D2B5BE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338" y="643464"/>
            <a:ext cx="3969458" cy="5571072"/>
          </a:xfrm>
          <a:prstGeom prst="rect">
            <a:avLst/>
          </a:prstGeom>
          <a:solidFill>
            <a:schemeClr val="tx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56" name="Rectangle 33">
            <a:extLst>
              <a:ext uri="{FF2B5EF4-FFF2-40B4-BE49-F238E27FC236}">
                <a16:creationId xmlns:a16="http://schemas.microsoft.com/office/drawing/2014/main" id="{E457807E-EDFA-4BD3-BDA8-EF2726A4BA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9883" y="805445"/>
            <a:ext cx="3616369" cy="5244498"/>
          </a:xfrm>
          <a:prstGeom prst="rect">
            <a:avLst/>
          </a:prstGeom>
          <a:noFill/>
          <a:ln w="6350" cap="sq" cmpd="sng" algn="ctr">
            <a:solidFill>
              <a:schemeClr val="bg2"/>
            </a:solidFill>
            <a:prstDash val="solid"/>
            <a:miter lim="800000"/>
          </a:ln>
          <a:effectLst/>
        </p:spPr>
      </p:sp>
      <p:sp>
        <p:nvSpPr>
          <p:cNvPr id="57" name="Rectangle 35">
            <a:extLst>
              <a:ext uri="{FF2B5EF4-FFF2-40B4-BE49-F238E27FC236}">
                <a16:creationId xmlns:a16="http://schemas.microsoft.com/office/drawing/2014/main" id="{4880BF25-23C9-45BC-B925-0CC37BD425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67947" y="640856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58" name="Straight Connector 37">
            <a:extLst>
              <a:ext uri="{FF2B5EF4-FFF2-40B4-BE49-F238E27FC236}">
                <a16:creationId xmlns:a16="http://schemas.microsoft.com/office/drawing/2014/main" id="{71150C80-75BF-46B7-B819-65276ACC4A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782247" y="640855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FEB7EED4-A492-4602-AD55-3295364C2C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73887" y="640855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6B2D2D3B-8A64-4CF5-A1D4-99A48267AF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782247" y="1286150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magine 3">
            <a:extLst>
              <a:ext uri="{FF2B5EF4-FFF2-40B4-BE49-F238E27FC236}">
                <a16:creationId xmlns:a16="http://schemas.microsoft.com/office/drawing/2014/main" id="{55AED8F8-B4E8-1852-947B-CA6452C8603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87826" y="1684898"/>
            <a:ext cx="2448223" cy="3870253"/>
          </a:xfrm>
          <a:prstGeom prst="rect">
            <a:avLst/>
          </a:prstGeom>
          <a:noFill/>
        </p:spPr>
      </p:pic>
      <p:grpSp>
        <p:nvGrpSpPr>
          <p:cNvPr id="14" name="Gruppo 13">
            <a:extLst>
              <a:ext uri="{FF2B5EF4-FFF2-40B4-BE49-F238E27FC236}">
                <a16:creationId xmlns:a16="http://schemas.microsoft.com/office/drawing/2014/main" id="{793D9C05-0026-DC2C-39BD-925CDDFE52BB}"/>
              </a:ext>
            </a:extLst>
          </p:cNvPr>
          <p:cNvGrpSpPr/>
          <p:nvPr/>
        </p:nvGrpSpPr>
        <p:grpSpPr>
          <a:xfrm>
            <a:off x="6011495" y="1961655"/>
            <a:ext cx="5278760" cy="2951209"/>
            <a:chOff x="6127625" y="1534935"/>
            <a:chExt cx="5278760" cy="2951209"/>
          </a:xfrm>
        </p:grpSpPr>
        <p:sp>
          <p:nvSpPr>
            <p:cNvPr id="6" name="Rettangolo con angoli arrotondati 5">
              <a:extLst>
                <a:ext uri="{FF2B5EF4-FFF2-40B4-BE49-F238E27FC236}">
                  <a16:creationId xmlns:a16="http://schemas.microsoft.com/office/drawing/2014/main" id="{85438DFF-A5D6-424B-BB47-03EE6278A98F}"/>
                </a:ext>
              </a:extLst>
            </p:cNvPr>
            <p:cNvSpPr/>
            <p:nvPr/>
          </p:nvSpPr>
          <p:spPr>
            <a:xfrm>
              <a:off x="6127625" y="1534935"/>
              <a:ext cx="5278760" cy="414123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Capitolo 1: </a:t>
              </a:r>
              <a:r>
                <a:rPr lang="it-IT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Balanced</a:t>
              </a:r>
              <a:r>
                <a:rPr lang="it-IT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Scorecard</a:t>
              </a:r>
            </a:p>
          </p:txBody>
        </p:sp>
        <p:sp>
          <p:nvSpPr>
            <p:cNvPr id="7" name="Rettangolo con angoli arrotondati 6">
              <a:extLst>
                <a:ext uri="{FF2B5EF4-FFF2-40B4-BE49-F238E27FC236}">
                  <a16:creationId xmlns:a16="http://schemas.microsoft.com/office/drawing/2014/main" id="{B9731732-B31C-AD64-9C76-98588D50275E}"/>
                </a:ext>
              </a:extLst>
            </p:cNvPr>
            <p:cNvSpPr/>
            <p:nvPr/>
          </p:nvSpPr>
          <p:spPr>
            <a:xfrm>
              <a:off x="6136293" y="2169206"/>
              <a:ext cx="5261424" cy="414123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Capitolo 2: </a:t>
              </a:r>
              <a:r>
                <a:rPr lang="it-IT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BSc</a:t>
              </a:r>
              <a:r>
                <a:rPr lang="it-IT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– Strategic Management</a:t>
              </a:r>
            </a:p>
          </p:txBody>
        </p:sp>
        <p:sp>
          <p:nvSpPr>
            <p:cNvPr id="8" name="Rettangolo con angoli arrotondati 7">
              <a:extLst>
                <a:ext uri="{FF2B5EF4-FFF2-40B4-BE49-F238E27FC236}">
                  <a16:creationId xmlns:a16="http://schemas.microsoft.com/office/drawing/2014/main" id="{88327A3A-3955-E4D5-CFBB-148BEAE8AFA0}"/>
                </a:ext>
              </a:extLst>
            </p:cNvPr>
            <p:cNvSpPr/>
            <p:nvPr/>
          </p:nvSpPr>
          <p:spPr>
            <a:xfrm>
              <a:off x="6136293" y="2803477"/>
              <a:ext cx="5261424" cy="414123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Capitolo 3: </a:t>
              </a:r>
              <a:r>
                <a:rPr lang="it-IT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Objective</a:t>
              </a:r>
              <a:r>
                <a:rPr lang="it-IT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and Key </a:t>
              </a:r>
              <a:r>
                <a:rPr lang="it-IT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Results</a:t>
              </a:r>
              <a:endParaRPr lang="it-IT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Rettangolo con angoli arrotondati 9">
              <a:extLst>
                <a:ext uri="{FF2B5EF4-FFF2-40B4-BE49-F238E27FC236}">
                  <a16:creationId xmlns:a16="http://schemas.microsoft.com/office/drawing/2014/main" id="{82E2B750-C1F0-35C5-08AF-C6BB7B99932E}"/>
                </a:ext>
              </a:extLst>
            </p:cNvPr>
            <p:cNvSpPr/>
            <p:nvPr/>
          </p:nvSpPr>
          <p:spPr>
            <a:xfrm>
              <a:off x="6136293" y="3437748"/>
              <a:ext cx="5261424" cy="414123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Capitolo 4: </a:t>
              </a:r>
              <a:r>
                <a:rPr lang="it-IT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BSc</a:t>
              </a:r>
              <a:r>
                <a:rPr lang="it-IT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&amp; OKR </a:t>
              </a:r>
            </a:p>
          </p:txBody>
        </p:sp>
        <p:sp>
          <p:nvSpPr>
            <p:cNvPr id="12" name="Rettangolo con angoli arrotondati 11">
              <a:extLst>
                <a:ext uri="{FF2B5EF4-FFF2-40B4-BE49-F238E27FC236}">
                  <a16:creationId xmlns:a16="http://schemas.microsoft.com/office/drawing/2014/main" id="{6AAE7E40-6D80-C008-B896-15D5A0273720}"/>
                </a:ext>
              </a:extLst>
            </p:cNvPr>
            <p:cNvSpPr/>
            <p:nvPr/>
          </p:nvSpPr>
          <p:spPr>
            <a:xfrm>
              <a:off x="6136293" y="4072021"/>
              <a:ext cx="5261424" cy="414123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Capitolo 5: Applicazione </a:t>
              </a:r>
              <a:r>
                <a:rPr lang="it-IT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Okr</a:t>
              </a:r>
              <a:r>
                <a:rPr lang="it-IT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in azienda</a:t>
              </a:r>
            </a:p>
          </p:txBody>
        </p:sp>
      </p:grpSp>
      <p:grpSp>
        <p:nvGrpSpPr>
          <p:cNvPr id="70" name="Google Shape;3169;p75">
            <a:extLst>
              <a:ext uri="{FF2B5EF4-FFF2-40B4-BE49-F238E27FC236}">
                <a16:creationId xmlns:a16="http://schemas.microsoft.com/office/drawing/2014/main" id="{84BFF2AA-7974-C99F-B89A-B104BD08F50D}"/>
              </a:ext>
            </a:extLst>
          </p:cNvPr>
          <p:cNvGrpSpPr/>
          <p:nvPr/>
        </p:nvGrpSpPr>
        <p:grpSpPr>
          <a:xfrm>
            <a:off x="10623400" y="184445"/>
            <a:ext cx="1316373" cy="1242000"/>
            <a:chOff x="6644304" y="3073628"/>
            <a:chExt cx="576302" cy="511871"/>
          </a:xfrm>
        </p:grpSpPr>
        <p:grpSp>
          <p:nvGrpSpPr>
            <p:cNvPr id="71" name="Google Shape;3170;p75">
              <a:extLst>
                <a:ext uri="{FF2B5EF4-FFF2-40B4-BE49-F238E27FC236}">
                  <a16:creationId xmlns:a16="http://schemas.microsoft.com/office/drawing/2014/main" id="{A8314C24-A275-A3F2-1A05-0B3E00B92392}"/>
                </a:ext>
              </a:extLst>
            </p:cNvPr>
            <p:cNvGrpSpPr/>
            <p:nvPr/>
          </p:nvGrpSpPr>
          <p:grpSpPr>
            <a:xfrm>
              <a:off x="6712169" y="3073651"/>
              <a:ext cx="481611" cy="506713"/>
              <a:chOff x="1833536" y="-546641"/>
              <a:chExt cx="914567" cy="962419"/>
            </a:xfrm>
          </p:grpSpPr>
          <p:grpSp>
            <p:nvGrpSpPr>
              <p:cNvPr id="73" name="Google Shape;3171;p75">
                <a:extLst>
                  <a:ext uri="{FF2B5EF4-FFF2-40B4-BE49-F238E27FC236}">
                    <a16:creationId xmlns:a16="http://schemas.microsoft.com/office/drawing/2014/main" id="{E271FEC5-8357-2036-1875-74F87CAFDC5C}"/>
                  </a:ext>
                </a:extLst>
              </p:cNvPr>
              <p:cNvGrpSpPr/>
              <p:nvPr/>
            </p:nvGrpSpPr>
            <p:grpSpPr>
              <a:xfrm>
                <a:off x="1833536" y="-524249"/>
                <a:ext cx="914567" cy="940027"/>
                <a:chOff x="1833536" y="-524249"/>
                <a:chExt cx="914567" cy="940027"/>
              </a:xfrm>
            </p:grpSpPr>
            <p:sp>
              <p:nvSpPr>
                <p:cNvPr id="78" name="Google Shape;3172;p75">
                  <a:extLst>
                    <a:ext uri="{FF2B5EF4-FFF2-40B4-BE49-F238E27FC236}">
                      <a16:creationId xmlns:a16="http://schemas.microsoft.com/office/drawing/2014/main" id="{91B0D6EE-833F-B51F-4B2C-A3FDB1D65B61}"/>
                    </a:ext>
                  </a:extLst>
                </p:cNvPr>
                <p:cNvSpPr/>
                <p:nvPr/>
              </p:nvSpPr>
              <p:spPr>
                <a:xfrm>
                  <a:off x="1833536" y="-524249"/>
                  <a:ext cx="453307" cy="5994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379" h="54723" extrusionOk="0">
                      <a:moveTo>
                        <a:pt x="20938" y="3904"/>
                      </a:moveTo>
                      <a:lnTo>
                        <a:pt x="22677" y="6583"/>
                      </a:lnTo>
                      <a:lnTo>
                        <a:pt x="22091" y="7097"/>
                      </a:lnTo>
                      <a:lnTo>
                        <a:pt x="18951" y="4400"/>
                      </a:lnTo>
                      <a:lnTo>
                        <a:pt x="20938" y="3904"/>
                      </a:lnTo>
                      <a:close/>
                      <a:moveTo>
                        <a:pt x="25072" y="0"/>
                      </a:moveTo>
                      <a:lnTo>
                        <a:pt x="25072" y="0"/>
                      </a:lnTo>
                      <a:cubicBezTo>
                        <a:pt x="24433" y="195"/>
                        <a:pt x="23812" y="408"/>
                        <a:pt x="23191" y="621"/>
                      </a:cubicBezTo>
                      <a:lnTo>
                        <a:pt x="23493" y="1047"/>
                      </a:lnTo>
                      <a:lnTo>
                        <a:pt x="21861" y="1136"/>
                      </a:lnTo>
                      <a:cubicBezTo>
                        <a:pt x="20920" y="1491"/>
                        <a:pt x="19980" y="1899"/>
                        <a:pt x="19075" y="2307"/>
                      </a:cubicBezTo>
                      <a:lnTo>
                        <a:pt x="17709" y="4489"/>
                      </a:lnTo>
                      <a:lnTo>
                        <a:pt x="19341" y="6778"/>
                      </a:lnTo>
                      <a:lnTo>
                        <a:pt x="19341" y="6778"/>
                      </a:lnTo>
                      <a:lnTo>
                        <a:pt x="16697" y="6086"/>
                      </a:lnTo>
                      <a:lnTo>
                        <a:pt x="17017" y="4542"/>
                      </a:lnTo>
                      <a:lnTo>
                        <a:pt x="15473" y="4205"/>
                      </a:lnTo>
                      <a:cubicBezTo>
                        <a:pt x="14124" y="4968"/>
                        <a:pt x="12811" y="5820"/>
                        <a:pt x="11552" y="6725"/>
                      </a:cubicBezTo>
                      <a:lnTo>
                        <a:pt x="12581" y="6920"/>
                      </a:lnTo>
                      <a:lnTo>
                        <a:pt x="11836" y="8091"/>
                      </a:lnTo>
                      <a:cubicBezTo>
                        <a:pt x="11392" y="7967"/>
                        <a:pt x="10842" y="7772"/>
                        <a:pt x="10363" y="7612"/>
                      </a:cubicBezTo>
                      <a:cubicBezTo>
                        <a:pt x="6300" y="10753"/>
                        <a:pt x="2804" y="14567"/>
                        <a:pt x="1" y="18897"/>
                      </a:cubicBezTo>
                      <a:cubicBezTo>
                        <a:pt x="356" y="19536"/>
                        <a:pt x="498" y="20299"/>
                        <a:pt x="373" y="21026"/>
                      </a:cubicBezTo>
                      <a:cubicBezTo>
                        <a:pt x="285" y="21895"/>
                        <a:pt x="870" y="22800"/>
                        <a:pt x="977" y="23723"/>
                      </a:cubicBezTo>
                      <a:cubicBezTo>
                        <a:pt x="1101" y="24681"/>
                        <a:pt x="835" y="25710"/>
                        <a:pt x="1048" y="26633"/>
                      </a:cubicBezTo>
                      <a:cubicBezTo>
                        <a:pt x="1580" y="28922"/>
                        <a:pt x="1651" y="28904"/>
                        <a:pt x="1314" y="30696"/>
                      </a:cubicBezTo>
                      <a:cubicBezTo>
                        <a:pt x="1260" y="30998"/>
                        <a:pt x="1243" y="31335"/>
                        <a:pt x="1189" y="31654"/>
                      </a:cubicBezTo>
                      <a:cubicBezTo>
                        <a:pt x="906" y="33943"/>
                        <a:pt x="852" y="36090"/>
                        <a:pt x="2378" y="38184"/>
                      </a:cubicBezTo>
                      <a:cubicBezTo>
                        <a:pt x="3194" y="39302"/>
                        <a:pt x="4490" y="39461"/>
                        <a:pt x="5217" y="40473"/>
                      </a:cubicBezTo>
                      <a:cubicBezTo>
                        <a:pt x="5377" y="41147"/>
                        <a:pt x="5679" y="41821"/>
                        <a:pt x="5679" y="42496"/>
                      </a:cubicBezTo>
                      <a:cubicBezTo>
                        <a:pt x="5679" y="43170"/>
                        <a:pt x="7311" y="43347"/>
                        <a:pt x="6406" y="44146"/>
                      </a:cubicBezTo>
                      <a:lnTo>
                        <a:pt x="8429" y="45122"/>
                      </a:lnTo>
                      <a:lnTo>
                        <a:pt x="8429" y="45122"/>
                      </a:lnTo>
                      <a:lnTo>
                        <a:pt x="8269" y="43170"/>
                      </a:lnTo>
                      <a:lnTo>
                        <a:pt x="8269" y="43170"/>
                      </a:lnTo>
                      <a:cubicBezTo>
                        <a:pt x="8872" y="43613"/>
                        <a:pt x="9298" y="43826"/>
                        <a:pt x="9600" y="44146"/>
                      </a:cubicBezTo>
                      <a:cubicBezTo>
                        <a:pt x="10345" y="44909"/>
                        <a:pt x="10948" y="45849"/>
                        <a:pt x="11765" y="46523"/>
                      </a:cubicBezTo>
                      <a:cubicBezTo>
                        <a:pt x="12652" y="47251"/>
                        <a:pt x="13734" y="47730"/>
                        <a:pt x="13255" y="49167"/>
                      </a:cubicBezTo>
                      <a:cubicBezTo>
                        <a:pt x="15142" y="50239"/>
                        <a:pt x="17068" y="51273"/>
                        <a:pt x="19240" y="51273"/>
                      </a:cubicBezTo>
                      <a:cubicBezTo>
                        <a:pt x="19621" y="51273"/>
                        <a:pt x="20009" y="51241"/>
                        <a:pt x="20406" y="51172"/>
                      </a:cubicBezTo>
                      <a:cubicBezTo>
                        <a:pt x="21066" y="51051"/>
                        <a:pt x="21687" y="50867"/>
                        <a:pt x="22299" y="50867"/>
                      </a:cubicBezTo>
                      <a:cubicBezTo>
                        <a:pt x="22856" y="50867"/>
                        <a:pt x="23406" y="51019"/>
                        <a:pt x="23972" y="51509"/>
                      </a:cubicBezTo>
                      <a:cubicBezTo>
                        <a:pt x="24575" y="52042"/>
                        <a:pt x="25551" y="52219"/>
                        <a:pt x="26403" y="52414"/>
                      </a:cubicBezTo>
                      <a:cubicBezTo>
                        <a:pt x="26412" y="52417"/>
                        <a:pt x="26421" y="52418"/>
                        <a:pt x="26431" y="52418"/>
                      </a:cubicBezTo>
                      <a:cubicBezTo>
                        <a:pt x="26612" y="52418"/>
                        <a:pt x="26911" y="51958"/>
                        <a:pt x="27130" y="51722"/>
                      </a:cubicBezTo>
                      <a:cubicBezTo>
                        <a:pt x="29563" y="53875"/>
                        <a:pt x="30553" y="54722"/>
                        <a:pt x="31970" y="54722"/>
                      </a:cubicBezTo>
                      <a:cubicBezTo>
                        <a:pt x="32888" y="54722"/>
                        <a:pt x="33985" y="54367"/>
                        <a:pt x="35771" y="53780"/>
                      </a:cubicBezTo>
                      <a:cubicBezTo>
                        <a:pt x="35754" y="53674"/>
                        <a:pt x="35736" y="53568"/>
                        <a:pt x="35700" y="53461"/>
                      </a:cubicBezTo>
                      <a:cubicBezTo>
                        <a:pt x="35026" y="53479"/>
                        <a:pt x="34387" y="53550"/>
                        <a:pt x="33731" y="53568"/>
                      </a:cubicBezTo>
                      <a:cubicBezTo>
                        <a:pt x="33590" y="53572"/>
                        <a:pt x="33456" y="53574"/>
                        <a:pt x="33329" y="53574"/>
                      </a:cubicBezTo>
                      <a:cubicBezTo>
                        <a:pt x="31461" y="53574"/>
                        <a:pt x="31079" y="53047"/>
                        <a:pt x="30697" y="50871"/>
                      </a:cubicBezTo>
                      <a:cubicBezTo>
                        <a:pt x="30590" y="50179"/>
                        <a:pt x="30005" y="49575"/>
                        <a:pt x="29650" y="48972"/>
                      </a:cubicBezTo>
                      <a:lnTo>
                        <a:pt x="26030" y="49628"/>
                      </a:lnTo>
                      <a:lnTo>
                        <a:pt x="26030" y="49628"/>
                      </a:lnTo>
                      <a:lnTo>
                        <a:pt x="26385" y="45406"/>
                      </a:lnTo>
                      <a:lnTo>
                        <a:pt x="24167" y="45956"/>
                      </a:lnTo>
                      <a:cubicBezTo>
                        <a:pt x="23812" y="46931"/>
                        <a:pt x="24007" y="48085"/>
                        <a:pt x="22553" y="48564"/>
                      </a:cubicBezTo>
                      <a:cubicBezTo>
                        <a:pt x="22259" y="48659"/>
                        <a:pt x="21992" y="48700"/>
                        <a:pt x="21745" y="48700"/>
                      </a:cubicBezTo>
                      <a:cubicBezTo>
                        <a:pt x="20706" y="48700"/>
                        <a:pt x="20016" y="47976"/>
                        <a:pt x="19199" y="47517"/>
                      </a:cubicBezTo>
                      <a:lnTo>
                        <a:pt x="17851" y="42123"/>
                      </a:lnTo>
                      <a:cubicBezTo>
                        <a:pt x="19459" y="40109"/>
                        <a:pt x="19754" y="39740"/>
                        <a:pt x="21393" y="39740"/>
                      </a:cubicBezTo>
                      <a:cubicBezTo>
                        <a:pt x="21761" y="39740"/>
                        <a:pt x="22197" y="39758"/>
                        <a:pt x="22730" y="39781"/>
                      </a:cubicBezTo>
                      <a:lnTo>
                        <a:pt x="22890" y="38237"/>
                      </a:lnTo>
                      <a:lnTo>
                        <a:pt x="27042" y="38113"/>
                      </a:lnTo>
                      <a:lnTo>
                        <a:pt x="30324" y="41786"/>
                      </a:lnTo>
                      <a:cubicBezTo>
                        <a:pt x="30679" y="39550"/>
                        <a:pt x="29064" y="38290"/>
                        <a:pt x="28532" y="36374"/>
                      </a:cubicBezTo>
                      <a:cubicBezTo>
                        <a:pt x="29366" y="35363"/>
                        <a:pt x="30324" y="34280"/>
                        <a:pt x="31229" y="33163"/>
                      </a:cubicBezTo>
                      <a:cubicBezTo>
                        <a:pt x="32045" y="32133"/>
                        <a:pt x="31974" y="31885"/>
                        <a:pt x="30644" y="30359"/>
                      </a:cubicBezTo>
                      <a:cubicBezTo>
                        <a:pt x="31105" y="29916"/>
                        <a:pt x="31886" y="29490"/>
                        <a:pt x="31957" y="28993"/>
                      </a:cubicBezTo>
                      <a:cubicBezTo>
                        <a:pt x="32152" y="27378"/>
                        <a:pt x="33411" y="26757"/>
                        <a:pt x="34441" y="25906"/>
                      </a:cubicBezTo>
                      <a:lnTo>
                        <a:pt x="34245" y="24273"/>
                      </a:lnTo>
                      <a:lnTo>
                        <a:pt x="36588" y="22996"/>
                      </a:lnTo>
                      <a:lnTo>
                        <a:pt x="37120" y="24096"/>
                      </a:lnTo>
                      <a:lnTo>
                        <a:pt x="40438" y="20849"/>
                      </a:lnTo>
                      <a:lnTo>
                        <a:pt x="40048" y="20387"/>
                      </a:lnTo>
                      <a:lnTo>
                        <a:pt x="38184" y="21700"/>
                      </a:lnTo>
                      <a:lnTo>
                        <a:pt x="36410" y="20547"/>
                      </a:lnTo>
                      <a:cubicBezTo>
                        <a:pt x="37315" y="19429"/>
                        <a:pt x="38309" y="18631"/>
                        <a:pt x="38752" y="17584"/>
                      </a:cubicBezTo>
                      <a:cubicBezTo>
                        <a:pt x="39285" y="16377"/>
                        <a:pt x="40686" y="16271"/>
                        <a:pt x="41378" y="15295"/>
                      </a:cubicBezTo>
                      <a:cubicBezTo>
                        <a:pt x="40314" y="14177"/>
                        <a:pt x="39285" y="13663"/>
                        <a:pt x="37989" y="13521"/>
                      </a:cubicBezTo>
                      <a:cubicBezTo>
                        <a:pt x="37031" y="13467"/>
                        <a:pt x="36162" y="12971"/>
                        <a:pt x="35647" y="12154"/>
                      </a:cubicBezTo>
                      <a:cubicBezTo>
                        <a:pt x="35257" y="11622"/>
                        <a:pt x="34813" y="11161"/>
                        <a:pt x="34281" y="10770"/>
                      </a:cubicBezTo>
                      <a:cubicBezTo>
                        <a:pt x="34068" y="10593"/>
                        <a:pt x="33678" y="10628"/>
                        <a:pt x="33323" y="10557"/>
                      </a:cubicBezTo>
                      <a:lnTo>
                        <a:pt x="32773" y="12509"/>
                      </a:lnTo>
                      <a:cubicBezTo>
                        <a:pt x="31022" y="12013"/>
                        <a:pt x="29978" y="9739"/>
                        <a:pt x="28235" y="9739"/>
                      </a:cubicBezTo>
                      <a:cubicBezTo>
                        <a:pt x="27735" y="9739"/>
                        <a:pt x="27176" y="9927"/>
                        <a:pt x="26527" y="10398"/>
                      </a:cubicBezTo>
                      <a:cubicBezTo>
                        <a:pt x="26793" y="11711"/>
                        <a:pt x="25942" y="13290"/>
                        <a:pt x="27343" y="14479"/>
                      </a:cubicBezTo>
                      <a:cubicBezTo>
                        <a:pt x="27538" y="14638"/>
                        <a:pt x="27609" y="15295"/>
                        <a:pt x="27485" y="15419"/>
                      </a:cubicBezTo>
                      <a:cubicBezTo>
                        <a:pt x="26154" y="16590"/>
                        <a:pt x="27095" y="18169"/>
                        <a:pt x="26935" y="19447"/>
                      </a:cubicBezTo>
                      <a:cubicBezTo>
                        <a:pt x="26757" y="19471"/>
                        <a:pt x="26594" y="19483"/>
                        <a:pt x="26444" y="19483"/>
                      </a:cubicBezTo>
                      <a:cubicBezTo>
                        <a:pt x="24534" y="19483"/>
                        <a:pt x="24803" y="17604"/>
                        <a:pt x="24309" y="16732"/>
                      </a:cubicBezTo>
                      <a:cubicBezTo>
                        <a:pt x="23538" y="16756"/>
                        <a:pt x="22881" y="16829"/>
                        <a:pt x="22272" y="16829"/>
                      </a:cubicBezTo>
                      <a:cubicBezTo>
                        <a:pt x="21985" y="16829"/>
                        <a:pt x="21708" y="16813"/>
                        <a:pt x="21435" y="16768"/>
                      </a:cubicBezTo>
                      <a:cubicBezTo>
                        <a:pt x="20583" y="16626"/>
                        <a:pt x="19767" y="16235"/>
                        <a:pt x="18968" y="15880"/>
                      </a:cubicBezTo>
                      <a:cubicBezTo>
                        <a:pt x="18099" y="15508"/>
                        <a:pt x="17904" y="14745"/>
                        <a:pt x="18117" y="13929"/>
                      </a:cubicBezTo>
                      <a:cubicBezTo>
                        <a:pt x="18489" y="12562"/>
                        <a:pt x="19820" y="11799"/>
                        <a:pt x="20317" y="10433"/>
                      </a:cubicBezTo>
                      <a:cubicBezTo>
                        <a:pt x="20420" y="10159"/>
                        <a:pt x="20643" y="10069"/>
                        <a:pt x="20926" y="10069"/>
                      </a:cubicBezTo>
                      <a:cubicBezTo>
                        <a:pt x="21466" y="10069"/>
                        <a:pt x="22224" y="10398"/>
                        <a:pt x="22783" y="10398"/>
                      </a:cubicBezTo>
                      <a:cubicBezTo>
                        <a:pt x="23422" y="10398"/>
                        <a:pt x="24078" y="10114"/>
                        <a:pt x="25445" y="9777"/>
                      </a:cubicBezTo>
                      <a:lnTo>
                        <a:pt x="22925" y="8836"/>
                      </a:lnTo>
                      <a:cubicBezTo>
                        <a:pt x="23351" y="8002"/>
                        <a:pt x="23759" y="7435"/>
                        <a:pt x="23972" y="6796"/>
                      </a:cubicBezTo>
                      <a:cubicBezTo>
                        <a:pt x="24489" y="5333"/>
                        <a:pt x="24808" y="4715"/>
                        <a:pt x="25467" y="4715"/>
                      </a:cubicBezTo>
                      <a:cubicBezTo>
                        <a:pt x="25870" y="4715"/>
                        <a:pt x="26401" y="4947"/>
                        <a:pt x="27184" y="5359"/>
                      </a:cubicBezTo>
                      <a:cubicBezTo>
                        <a:pt x="27485" y="5518"/>
                        <a:pt x="27787" y="5713"/>
                        <a:pt x="28177" y="5944"/>
                      </a:cubicBezTo>
                      <a:lnTo>
                        <a:pt x="26012" y="8694"/>
                      </a:lnTo>
                      <a:cubicBezTo>
                        <a:pt x="26754" y="8600"/>
                        <a:pt x="27262" y="8535"/>
                        <a:pt x="27696" y="8535"/>
                      </a:cubicBezTo>
                      <a:cubicBezTo>
                        <a:pt x="28642" y="8535"/>
                        <a:pt x="29231" y="8844"/>
                        <a:pt x="31105" y="9830"/>
                      </a:cubicBezTo>
                      <a:lnTo>
                        <a:pt x="32844" y="8304"/>
                      </a:lnTo>
                      <a:lnTo>
                        <a:pt x="31886" y="7346"/>
                      </a:lnTo>
                      <a:lnTo>
                        <a:pt x="32861" y="5341"/>
                      </a:lnTo>
                      <a:lnTo>
                        <a:pt x="25232" y="2005"/>
                      </a:lnTo>
                      <a:lnTo>
                        <a:pt x="21577" y="2733"/>
                      </a:lnTo>
                      <a:lnTo>
                        <a:pt x="21452" y="2218"/>
                      </a:lnTo>
                      <a:lnTo>
                        <a:pt x="24540" y="1437"/>
                      </a:lnTo>
                      <a:lnTo>
                        <a:pt x="25072" y="0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rgbClr val="5F819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9" name="Google Shape;3173;p75">
                  <a:extLst>
                    <a:ext uri="{FF2B5EF4-FFF2-40B4-BE49-F238E27FC236}">
                      <a16:creationId xmlns:a16="http://schemas.microsoft.com/office/drawing/2014/main" id="{E466BFB3-B745-B80F-6C45-E7BFAEE9EE06}"/>
                    </a:ext>
                  </a:extLst>
                </p:cNvPr>
                <p:cNvSpPr/>
                <p:nvPr/>
              </p:nvSpPr>
              <p:spPr>
                <a:xfrm>
                  <a:off x="2215098" y="11844"/>
                  <a:ext cx="361756" cy="4039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022" h="36872" extrusionOk="0">
                      <a:moveTo>
                        <a:pt x="11233" y="0"/>
                      </a:moveTo>
                      <a:cubicBezTo>
                        <a:pt x="10639" y="505"/>
                        <a:pt x="10418" y="1084"/>
                        <a:pt x="9687" y="1084"/>
                      </a:cubicBezTo>
                      <a:cubicBezTo>
                        <a:pt x="9544" y="1084"/>
                        <a:pt x="9381" y="1061"/>
                        <a:pt x="9192" y="1012"/>
                      </a:cubicBezTo>
                      <a:cubicBezTo>
                        <a:pt x="8542" y="845"/>
                        <a:pt x="7805" y="576"/>
                        <a:pt x="7089" y="576"/>
                      </a:cubicBezTo>
                      <a:cubicBezTo>
                        <a:pt x="6437" y="576"/>
                        <a:pt x="5804" y="799"/>
                        <a:pt x="5271" y="1526"/>
                      </a:cubicBezTo>
                      <a:lnTo>
                        <a:pt x="4632" y="231"/>
                      </a:lnTo>
                      <a:cubicBezTo>
                        <a:pt x="3940" y="1030"/>
                        <a:pt x="3780" y="2165"/>
                        <a:pt x="2591" y="2325"/>
                      </a:cubicBezTo>
                      <a:cubicBezTo>
                        <a:pt x="1208" y="2502"/>
                        <a:pt x="2538" y="4649"/>
                        <a:pt x="959" y="4844"/>
                      </a:cubicBezTo>
                      <a:lnTo>
                        <a:pt x="2006" y="8961"/>
                      </a:lnTo>
                      <a:lnTo>
                        <a:pt x="1" y="12190"/>
                      </a:lnTo>
                      <a:cubicBezTo>
                        <a:pt x="1190" y="12935"/>
                        <a:pt x="143" y="14302"/>
                        <a:pt x="640" y="15153"/>
                      </a:cubicBezTo>
                      <a:cubicBezTo>
                        <a:pt x="1882" y="15987"/>
                        <a:pt x="3071" y="16697"/>
                        <a:pt x="4135" y="17531"/>
                      </a:cubicBezTo>
                      <a:cubicBezTo>
                        <a:pt x="5058" y="18276"/>
                        <a:pt x="5732" y="19359"/>
                        <a:pt x="6726" y="19980"/>
                      </a:cubicBezTo>
                      <a:cubicBezTo>
                        <a:pt x="7808" y="20654"/>
                        <a:pt x="9121" y="20973"/>
                        <a:pt x="10044" y="21364"/>
                      </a:cubicBezTo>
                      <a:cubicBezTo>
                        <a:pt x="11250" y="25161"/>
                        <a:pt x="11587" y="28638"/>
                        <a:pt x="10878" y="32152"/>
                      </a:cubicBezTo>
                      <a:cubicBezTo>
                        <a:pt x="11091" y="32506"/>
                        <a:pt x="11623" y="32968"/>
                        <a:pt x="11605" y="33394"/>
                      </a:cubicBezTo>
                      <a:cubicBezTo>
                        <a:pt x="11552" y="34405"/>
                        <a:pt x="11605" y="35416"/>
                        <a:pt x="11783" y="36428"/>
                      </a:cubicBezTo>
                      <a:cubicBezTo>
                        <a:pt x="11800" y="36587"/>
                        <a:pt x="11836" y="36729"/>
                        <a:pt x="11871" y="36871"/>
                      </a:cubicBezTo>
                      <a:cubicBezTo>
                        <a:pt x="12634" y="36712"/>
                        <a:pt x="13379" y="36552"/>
                        <a:pt x="14125" y="36357"/>
                      </a:cubicBezTo>
                      <a:lnTo>
                        <a:pt x="14568" y="36233"/>
                      </a:lnTo>
                      <a:cubicBezTo>
                        <a:pt x="15172" y="34139"/>
                        <a:pt x="15828" y="32045"/>
                        <a:pt x="17798" y="30785"/>
                      </a:cubicBezTo>
                      <a:cubicBezTo>
                        <a:pt x="18543" y="30324"/>
                        <a:pt x="18951" y="29845"/>
                        <a:pt x="19235" y="29117"/>
                      </a:cubicBezTo>
                      <a:cubicBezTo>
                        <a:pt x="19377" y="28763"/>
                        <a:pt x="19465" y="28230"/>
                        <a:pt x="19732" y="28124"/>
                      </a:cubicBezTo>
                      <a:cubicBezTo>
                        <a:pt x="22233" y="27059"/>
                        <a:pt x="23334" y="24930"/>
                        <a:pt x="24008" y="22535"/>
                      </a:cubicBezTo>
                      <a:cubicBezTo>
                        <a:pt x="24345" y="21346"/>
                        <a:pt x="25232" y="20423"/>
                        <a:pt x="26403" y="20051"/>
                      </a:cubicBezTo>
                      <a:cubicBezTo>
                        <a:pt x="28550" y="19447"/>
                        <a:pt x="29065" y="17904"/>
                        <a:pt x="29615" y="16147"/>
                      </a:cubicBezTo>
                      <a:cubicBezTo>
                        <a:pt x="30449" y="13503"/>
                        <a:pt x="30999" y="10735"/>
                        <a:pt x="32844" y="8517"/>
                      </a:cubicBezTo>
                      <a:cubicBezTo>
                        <a:pt x="32933" y="8429"/>
                        <a:pt x="32986" y="8340"/>
                        <a:pt x="33021" y="8216"/>
                      </a:cubicBezTo>
                      <a:cubicBezTo>
                        <a:pt x="33021" y="7683"/>
                        <a:pt x="33021" y="7133"/>
                        <a:pt x="33021" y="6424"/>
                      </a:cubicBezTo>
                      <a:cubicBezTo>
                        <a:pt x="32898" y="6449"/>
                        <a:pt x="32778" y="6461"/>
                        <a:pt x="32662" y="6461"/>
                      </a:cubicBezTo>
                      <a:cubicBezTo>
                        <a:pt x="31610" y="6461"/>
                        <a:pt x="30838" y="5512"/>
                        <a:pt x="29835" y="5512"/>
                      </a:cubicBezTo>
                      <a:cubicBezTo>
                        <a:pt x="29647" y="5512"/>
                        <a:pt x="29450" y="5546"/>
                        <a:pt x="29242" y="5625"/>
                      </a:cubicBezTo>
                      <a:cubicBezTo>
                        <a:pt x="28763" y="5810"/>
                        <a:pt x="28295" y="5881"/>
                        <a:pt x="27833" y="5881"/>
                      </a:cubicBezTo>
                      <a:cubicBezTo>
                        <a:pt x="27010" y="5881"/>
                        <a:pt x="26203" y="5659"/>
                        <a:pt x="25374" y="5465"/>
                      </a:cubicBezTo>
                      <a:cubicBezTo>
                        <a:pt x="25322" y="5454"/>
                        <a:pt x="25270" y="5449"/>
                        <a:pt x="25215" y="5449"/>
                      </a:cubicBezTo>
                      <a:cubicBezTo>
                        <a:pt x="24767" y="5449"/>
                        <a:pt x="24231" y="5812"/>
                        <a:pt x="23582" y="6033"/>
                      </a:cubicBezTo>
                      <a:lnTo>
                        <a:pt x="20637" y="2112"/>
                      </a:lnTo>
                      <a:lnTo>
                        <a:pt x="16467" y="2201"/>
                      </a:lnTo>
                      <a:lnTo>
                        <a:pt x="11233" y="0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rgbClr val="5F819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0" name="Google Shape;3174;p75">
                  <a:extLst>
                    <a:ext uri="{FF2B5EF4-FFF2-40B4-BE49-F238E27FC236}">
                      <a16:creationId xmlns:a16="http://schemas.microsoft.com/office/drawing/2014/main" id="{BFB03BA6-0137-BBDD-08C5-ED4BD3AEA9CD}"/>
                    </a:ext>
                  </a:extLst>
                </p:cNvPr>
                <p:cNvSpPr/>
                <p:nvPr/>
              </p:nvSpPr>
              <p:spPr>
                <a:xfrm>
                  <a:off x="2637874" y="-333183"/>
                  <a:ext cx="110229" cy="2894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62" h="26421" extrusionOk="0">
                      <a:moveTo>
                        <a:pt x="2520" y="1"/>
                      </a:moveTo>
                      <a:lnTo>
                        <a:pt x="2254" y="19"/>
                      </a:lnTo>
                      <a:cubicBezTo>
                        <a:pt x="2077" y="515"/>
                        <a:pt x="2041" y="1474"/>
                        <a:pt x="1545" y="1864"/>
                      </a:cubicBezTo>
                      <a:cubicBezTo>
                        <a:pt x="107" y="3035"/>
                        <a:pt x="214" y="4401"/>
                        <a:pt x="586" y="5927"/>
                      </a:cubicBezTo>
                      <a:cubicBezTo>
                        <a:pt x="746" y="6566"/>
                        <a:pt x="1012" y="7311"/>
                        <a:pt x="835" y="7897"/>
                      </a:cubicBezTo>
                      <a:cubicBezTo>
                        <a:pt x="1" y="10523"/>
                        <a:pt x="799" y="13202"/>
                        <a:pt x="72" y="15917"/>
                      </a:cubicBezTo>
                      <a:lnTo>
                        <a:pt x="1686" y="15846"/>
                      </a:lnTo>
                      <a:cubicBezTo>
                        <a:pt x="1811" y="17177"/>
                        <a:pt x="2698" y="18241"/>
                        <a:pt x="1970" y="19590"/>
                      </a:cubicBezTo>
                      <a:cubicBezTo>
                        <a:pt x="1740" y="20051"/>
                        <a:pt x="2024" y="21293"/>
                        <a:pt x="2414" y="21506"/>
                      </a:cubicBezTo>
                      <a:cubicBezTo>
                        <a:pt x="4596" y="22642"/>
                        <a:pt x="4632" y="25587"/>
                        <a:pt x="6885" y="26421"/>
                      </a:cubicBezTo>
                      <a:lnTo>
                        <a:pt x="10061" y="24079"/>
                      </a:lnTo>
                      <a:cubicBezTo>
                        <a:pt x="9973" y="15491"/>
                        <a:pt x="7364" y="7098"/>
                        <a:pt x="2520" y="1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rgbClr val="5F819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1" name="Google Shape;3175;p75">
                  <a:extLst>
                    <a:ext uri="{FF2B5EF4-FFF2-40B4-BE49-F238E27FC236}">
                      <a16:creationId xmlns:a16="http://schemas.microsoft.com/office/drawing/2014/main" id="{3F358EA3-D11D-4E58-8128-E7C7B03CF69F}"/>
                    </a:ext>
                  </a:extLst>
                </p:cNvPr>
                <p:cNvSpPr/>
                <p:nvPr/>
              </p:nvSpPr>
              <p:spPr>
                <a:xfrm>
                  <a:off x="2134042" y="-54389"/>
                  <a:ext cx="90203" cy="221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34" h="2026" extrusionOk="0">
                      <a:moveTo>
                        <a:pt x="3405" y="1"/>
                      </a:moveTo>
                      <a:cubicBezTo>
                        <a:pt x="2255" y="1"/>
                        <a:pt x="1201" y="655"/>
                        <a:pt x="1" y="919"/>
                      </a:cubicBezTo>
                      <a:cubicBezTo>
                        <a:pt x="371" y="1711"/>
                        <a:pt x="675" y="1974"/>
                        <a:pt x="943" y="1974"/>
                      </a:cubicBezTo>
                      <a:cubicBezTo>
                        <a:pt x="1419" y="1974"/>
                        <a:pt x="1781" y="1142"/>
                        <a:pt x="2201" y="972"/>
                      </a:cubicBezTo>
                      <a:cubicBezTo>
                        <a:pt x="2266" y="967"/>
                        <a:pt x="2330" y="964"/>
                        <a:pt x="2394" y="964"/>
                      </a:cubicBezTo>
                      <a:cubicBezTo>
                        <a:pt x="3717" y="964"/>
                        <a:pt x="4976" y="2025"/>
                        <a:pt x="6356" y="2025"/>
                      </a:cubicBezTo>
                      <a:cubicBezTo>
                        <a:pt x="6954" y="2025"/>
                        <a:pt x="7575" y="1826"/>
                        <a:pt x="8234" y="1256"/>
                      </a:cubicBezTo>
                      <a:cubicBezTo>
                        <a:pt x="7932" y="936"/>
                        <a:pt x="7684" y="440"/>
                        <a:pt x="7400" y="422"/>
                      </a:cubicBezTo>
                      <a:cubicBezTo>
                        <a:pt x="7374" y="421"/>
                        <a:pt x="7348" y="420"/>
                        <a:pt x="7322" y="420"/>
                      </a:cubicBezTo>
                      <a:cubicBezTo>
                        <a:pt x="6763" y="420"/>
                        <a:pt x="6090" y="679"/>
                        <a:pt x="5591" y="679"/>
                      </a:cubicBezTo>
                      <a:cubicBezTo>
                        <a:pt x="5418" y="679"/>
                        <a:pt x="5266" y="648"/>
                        <a:pt x="5147" y="564"/>
                      </a:cubicBezTo>
                      <a:cubicBezTo>
                        <a:pt x="4527" y="150"/>
                        <a:pt x="3955" y="1"/>
                        <a:pt x="3405" y="1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rgbClr val="5F819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2" name="Google Shape;3176;p75">
                  <a:extLst>
                    <a:ext uri="{FF2B5EF4-FFF2-40B4-BE49-F238E27FC236}">
                      <a16:creationId xmlns:a16="http://schemas.microsoft.com/office/drawing/2014/main" id="{70B62435-0C1C-285A-0C15-A4F0D2F16CDC}"/>
                    </a:ext>
                  </a:extLst>
                </p:cNvPr>
                <p:cNvSpPr/>
                <p:nvPr/>
              </p:nvSpPr>
              <p:spPr>
                <a:xfrm>
                  <a:off x="2238816" y="-47827"/>
                  <a:ext cx="72325" cy="270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2" h="2467" extrusionOk="0">
                      <a:moveTo>
                        <a:pt x="6601" y="0"/>
                      </a:moveTo>
                      <a:cubicBezTo>
                        <a:pt x="4188" y="231"/>
                        <a:pt x="2254" y="391"/>
                        <a:pt x="338" y="604"/>
                      </a:cubicBezTo>
                      <a:cubicBezTo>
                        <a:pt x="231" y="621"/>
                        <a:pt x="160" y="976"/>
                        <a:pt x="1" y="1384"/>
                      </a:cubicBezTo>
                      <a:lnTo>
                        <a:pt x="1438" y="2467"/>
                      </a:lnTo>
                      <a:cubicBezTo>
                        <a:pt x="2573" y="621"/>
                        <a:pt x="4862" y="1491"/>
                        <a:pt x="6601" y="0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rgbClr val="5F819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74" name="Google Shape;3177;p75">
                <a:extLst>
                  <a:ext uri="{FF2B5EF4-FFF2-40B4-BE49-F238E27FC236}">
                    <a16:creationId xmlns:a16="http://schemas.microsoft.com/office/drawing/2014/main" id="{2D90798F-B9C0-F9D6-1F6B-A865C0DFF9DF}"/>
                  </a:ext>
                </a:extLst>
              </p:cNvPr>
              <p:cNvSpPr/>
              <p:nvPr/>
            </p:nvSpPr>
            <p:spPr>
              <a:xfrm>
                <a:off x="2128411" y="-546641"/>
                <a:ext cx="194386" cy="108115"/>
              </a:xfrm>
              <a:custGeom>
                <a:avLst/>
                <a:gdLst/>
                <a:ahLst/>
                <a:cxnLst/>
                <a:rect l="l" t="t" r="r" b="b"/>
                <a:pathLst>
                  <a:path w="17744" h="9869" extrusionOk="0">
                    <a:moveTo>
                      <a:pt x="11775" y="1"/>
                    </a:moveTo>
                    <a:cubicBezTo>
                      <a:pt x="7969" y="1"/>
                      <a:pt x="4175" y="474"/>
                      <a:pt x="479" y="1405"/>
                    </a:cubicBezTo>
                    <a:lnTo>
                      <a:pt x="0" y="1530"/>
                    </a:lnTo>
                    <a:cubicBezTo>
                      <a:pt x="266" y="1749"/>
                      <a:pt x="570" y="1886"/>
                      <a:pt x="955" y="1886"/>
                    </a:cubicBezTo>
                    <a:cubicBezTo>
                      <a:pt x="1161" y="1886"/>
                      <a:pt x="1391" y="1847"/>
                      <a:pt x="1651" y="1760"/>
                    </a:cubicBezTo>
                    <a:cubicBezTo>
                      <a:pt x="2029" y="1630"/>
                      <a:pt x="2392" y="1564"/>
                      <a:pt x="2739" y="1564"/>
                    </a:cubicBezTo>
                    <a:cubicBezTo>
                      <a:pt x="3580" y="1564"/>
                      <a:pt x="4337" y="1950"/>
                      <a:pt x="5040" y="2754"/>
                    </a:cubicBezTo>
                    <a:cubicBezTo>
                      <a:pt x="5749" y="3588"/>
                      <a:pt x="7204" y="3428"/>
                      <a:pt x="7967" y="4422"/>
                    </a:cubicBezTo>
                    <a:cubicBezTo>
                      <a:pt x="8017" y="4486"/>
                      <a:pt x="8125" y="4504"/>
                      <a:pt x="8257" y="4504"/>
                    </a:cubicBezTo>
                    <a:cubicBezTo>
                      <a:pt x="8429" y="4504"/>
                      <a:pt x="8642" y="4473"/>
                      <a:pt x="8821" y="4473"/>
                    </a:cubicBezTo>
                    <a:cubicBezTo>
                      <a:pt x="8844" y="4473"/>
                      <a:pt x="8868" y="4474"/>
                      <a:pt x="8890" y="4475"/>
                    </a:cubicBezTo>
                    <a:lnTo>
                      <a:pt x="8233" y="6054"/>
                    </a:lnTo>
                    <a:cubicBezTo>
                      <a:pt x="9475" y="6533"/>
                      <a:pt x="11019" y="6640"/>
                      <a:pt x="11605" y="7420"/>
                    </a:cubicBezTo>
                    <a:cubicBezTo>
                      <a:pt x="13095" y="9479"/>
                      <a:pt x="15065" y="9745"/>
                      <a:pt x="17744" y="9869"/>
                    </a:cubicBezTo>
                    <a:cubicBezTo>
                      <a:pt x="17105" y="8982"/>
                      <a:pt x="16271" y="8325"/>
                      <a:pt x="16342" y="7828"/>
                    </a:cubicBezTo>
                    <a:cubicBezTo>
                      <a:pt x="16502" y="6888"/>
                      <a:pt x="16892" y="6125"/>
                      <a:pt x="15632" y="5717"/>
                    </a:cubicBezTo>
                    <a:lnTo>
                      <a:pt x="16857" y="4706"/>
                    </a:lnTo>
                    <a:lnTo>
                      <a:pt x="16484" y="3215"/>
                    </a:lnTo>
                    <a:cubicBezTo>
                      <a:pt x="16786" y="3073"/>
                      <a:pt x="17123" y="3002"/>
                      <a:pt x="17336" y="2772"/>
                    </a:cubicBezTo>
                    <a:cubicBezTo>
                      <a:pt x="17531" y="2559"/>
                      <a:pt x="17549" y="2222"/>
                      <a:pt x="17744" y="1689"/>
                    </a:cubicBezTo>
                    <a:cubicBezTo>
                      <a:pt x="16928" y="1441"/>
                      <a:pt x="16218" y="1281"/>
                      <a:pt x="15579" y="660"/>
                    </a:cubicBezTo>
                    <a:cubicBezTo>
                      <a:pt x="15384" y="465"/>
                      <a:pt x="15171" y="270"/>
                      <a:pt x="14940" y="110"/>
                    </a:cubicBezTo>
                    <a:cubicBezTo>
                      <a:pt x="13885" y="37"/>
                      <a:pt x="12830" y="1"/>
                      <a:pt x="11775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5F819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3178;p75">
                <a:extLst>
                  <a:ext uri="{FF2B5EF4-FFF2-40B4-BE49-F238E27FC236}">
                    <a16:creationId xmlns:a16="http://schemas.microsoft.com/office/drawing/2014/main" id="{715873AE-133B-9193-45BA-7A9F091C5FF6}"/>
                  </a:ext>
                </a:extLst>
              </p:cNvPr>
              <p:cNvSpPr/>
              <p:nvPr/>
            </p:nvSpPr>
            <p:spPr>
              <a:xfrm>
                <a:off x="2511333" y="-459604"/>
                <a:ext cx="149109" cy="146063"/>
              </a:xfrm>
              <a:custGeom>
                <a:avLst/>
                <a:gdLst/>
                <a:ahLst/>
                <a:cxnLst/>
                <a:rect l="l" t="t" r="r" b="b"/>
                <a:pathLst>
                  <a:path w="13611" h="13333" extrusionOk="0">
                    <a:moveTo>
                      <a:pt x="1947" y="1"/>
                    </a:moveTo>
                    <a:cubicBezTo>
                      <a:pt x="1321" y="1"/>
                      <a:pt x="678" y="263"/>
                      <a:pt x="1" y="842"/>
                    </a:cubicBezTo>
                    <a:lnTo>
                      <a:pt x="1420" y="2634"/>
                    </a:lnTo>
                    <a:lnTo>
                      <a:pt x="5856" y="2829"/>
                    </a:lnTo>
                    <a:lnTo>
                      <a:pt x="5342" y="5224"/>
                    </a:lnTo>
                    <a:lnTo>
                      <a:pt x="8802" y="7105"/>
                    </a:lnTo>
                    <a:lnTo>
                      <a:pt x="7453" y="8702"/>
                    </a:lnTo>
                    <a:lnTo>
                      <a:pt x="9884" y="12925"/>
                    </a:lnTo>
                    <a:lnTo>
                      <a:pt x="12386" y="13333"/>
                    </a:lnTo>
                    <a:cubicBezTo>
                      <a:pt x="11889" y="12109"/>
                      <a:pt x="13610" y="10813"/>
                      <a:pt x="11694" y="9891"/>
                    </a:cubicBezTo>
                    <a:cubicBezTo>
                      <a:pt x="11605" y="9181"/>
                      <a:pt x="11232" y="8436"/>
                      <a:pt x="11179" y="7726"/>
                    </a:cubicBezTo>
                    <a:cubicBezTo>
                      <a:pt x="8713" y="4852"/>
                      <a:pt x="5892" y="2297"/>
                      <a:pt x="2769" y="150"/>
                    </a:cubicBezTo>
                    <a:cubicBezTo>
                      <a:pt x="2497" y="52"/>
                      <a:pt x="2224" y="1"/>
                      <a:pt x="1947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5F819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3179;p75">
                <a:extLst>
                  <a:ext uri="{FF2B5EF4-FFF2-40B4-BE49-F238E27FC236}">
                    <a16:creationId xmlns:a16="http://schemas.microsoft.com/office/drawing/2014/main" id="{2FD66A7D-CBFE-E4B8-8643-C3A9F28044B6}"/>
                  </a:ext>
                </a:extLst>
              </p:cNvPr>
              <p:cNvSpPr/>
              <p:nvPr/>
            </p:nvSpPr>
            <p:spPr>
              <a:xfrm>
                <a:off x="2278079" y="-341148"/>
                <a:ext cx="40051" cy="28001"/>
              </a:xfrm>
              <a:custGeom>
                <a:avLst/>
                <a:gdLst/>
                <a:ahLst/>
                <a:cxnLst/>
                <a:rect l="l" t="t" r="r" b="b"/>
                <a:pathLst>
                  <a:path w="3656" h="2556" extrusionOk="0">
                    <a:moveTo>
                      <a:pt x="498" y="0"/>
                    </a:moveTo>
                    <a:cubicBezTo>
                      <a:pt x="444" y="426"/>
                      <a:pt x="373" y="852"/>
                      <a:pt x="302" y="1278"/>
                    </a:cubicBezTo>
                    <a:cubicBezTo>
                      <a:pt x="231" y="1686"/>
                      <a:pt x="107" y="2076"/>
                      <a:pt x="1" y="2555"/>
                    </a:cubicBezTo>
                    <a:lnTo>
                      <a:pt x="3656" y="2467"/>
                    </a:lnTo>
                    <a:lnTo>
                      <a:pt x="3319" y="1100"/>
                    </a:lnTo>
                    <a:lnTo>
                      <a:pt x="498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5F819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3180;p75">
                <a:extLst>
                  <a:ext uri="{FF2B5EF4-FFF2-40B4-BE49-F238E27FC236}">
                    <a16:creationId xmlns:a16="http://schemas.microsoft.com/office/drawing/2014/main" id="{46E42D9A-5459-AFFB-037B-17E2890036C0}"/>
                  </a:ext>
                </a:extLst>
              </p:cNvPr>
              <p:cNvSpPr/>
              <p:nvPr/>
            </p:nvSpPr>
            <p:spPr>
              <a:xfrm>
                <a:off x="2357973" y="-515102"/>
                <a:ext cx="46077" cy="20902"/>
              </a:xfrm>
              <a:custGeom>
                <a:avLst/>
                <a:gdLst/>
                <a:ahLst/>
                <a:cxnLst/>
                <a:rect l="l" t="t" r="r" b="b"/>
                <a:pathLst>
                  <a:path w="4206" h="1908" extrusionOk="0">
                    <a:moveTo>
                      <a:pt x="2533" y="1"/>
                    </a:moveTo>
                    <a:cubicBezTo>
                      <a:pt x="1985" y="1"/>
                      <a:pt x="1354" y="226"/>
                      <a:pt x="0" y="709"/>
                    </a:cubicBezTo>
                    <a:cubicBezTo>
                      <a:pt x="1204" y="1500"/>
                      <a:pt x="1825" y="1908"/>
                      <a:pt x="2340" y="1908"/>
                    </a:cubicBezTo>
                    <a:cubicBezTo>
                      <a:pt x="2889" y="1908"/>
                      <a:pt x="3319" y="1447"/>
                      <a:pt x="4206" y="496"/>
                    </a:cubicBezTo>
                    <a:cubicBezTo>
                      <a:pt x="3427" y="173"/>
                      <a:pt x="3012" y="1"/>
                      <a:pt x="2533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5F819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72" name="Google Shape;3181;p75">
              <a:extLst>
                <a:ext uri="{FF2B5EF4-FFF2-40B4-BE49-F238E27FC236}">
                  <a16:creationId xmlns:a16="http://schemas.microsoft.com/office/drawing/2014/main" id="{39F84069-92D1-57FF-A968-7B634D640FED}"/>
                </a:ext>
              </a:extLst>
            </p:cNvPr>
            <p:cNvSpPr/>
            <p:nvPr/>
          </p:nvSpPr>
          <p:spPr>
            <a:xfrm>
              <a:off x="6644304" y="3073628"/>
              <a:ext cx="576302" cy="511871"/>
            </a:xfrm>
            <a:custGeom>
              <a:avLst/>
              <a:gdLst/>
              <a:ahLst/>
              <a:cxnLst/>
              <a:rect l="l" t="t" r="r" b="b"/>
              <a:pathLst>
                <a:path w="99879" h="88751" extrusionOk="0">
                  <a:moveTo>
                    <a:pt x="50483" y="1"/>
                  </a:moveTo>
                  <a:cubicBezTo>
                    <a:pt x="46751" y="1"/>
                    <a:pt x="42953" y="456"/>
                    <a:pt x="39160" y="1409"/>
                  </a:cubicBezTo>
                  <a:cubicBezTo>
                    <a:pt x="14870" y="7513"/>
                    <a:pt x="1" y="31697"/>
                    <a:pt x="5963" y="55420"/>
                  </a:cubicBezTo>
                  <a:cubicBezTo>
                    <a:pt x="10993" y="75452"/>
                    <a:pt x="29236" y="88750"/>
                    <a:pt x="49406" y="88750"/>
                  </a:cubicBezTo>
                  <a:cubicBezTo>
                    <a:pt x="53141" y="88750"/>
                    <a:pt x="56941" y="88294"/>
                    <a:pt x="60736" y="87341"/>
                  </a:cubicBezTo>
                  <a:cubicBezTo>
                    <a:pt x="85027" y="81237"/>
                    <a:pt x="99878" y="57053"/>
                    <a:pt x="93917" y="33330"/>
                  </a:cubicBezTo>
                  <a:cubicBezTo>
                    <a:pt x="88901" y="13311"/>
                    <a:pt x="70655" y="1"/>
                    <a:pt x="50483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181883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55F51">
            <a:alpha val="2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id="{1D98B9D5-B9AE-EC4C-9966-33B495B8B7F0}"/>
              </a:ext>
            </a:extLst>
          </p:cNvPr>
          <p:cNvSpPr/>
          <p:nvPr/>
        </p:nvSpPr>
        <p:spPr>
          <a:xfrm>
            <a:off x="583560" y="661618"/>
            <a:ext cx="5278760" cy="41412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>
                <a:latin typeface="Times New Roman" panose="02020603050405020304" pitchFamily="18" charset="0"/>
                <a:cs typeface="Times New Roman" panose="02020603050405020304" pitchFamily="18" charset="0"/>
              </a:rPr>
              <a:t>Capitolo 1: Balanced Scorecard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" name="Gruppo 10">
            <a:extLst>
              <a:ext uri="{FF2B5EF4-FFF2-40B4-BE49-F238E27FC236}">
                <a16:creationId xmlns:a16="http://schemas.microsoft.com/office/drawing/2014/main" id="{92C5285C-B18B-1EA8-B12D-19D4AA8DC9B5}"/>
              </a:ext>
            </a:extLst>
          </p:cNvPr>
          <p:cNvGrpSpPr/>
          <p:nvPr/>
        </p:nvGrpSpPr>
        <p:grpSpPr>
          <a:xfrm>
            <a:off x="1252075" y="1535511"/>
            <a:ext cx="9687850" cy="3786978"/>
            <a:chOff x="1501829" y="1535511"/>
            <a:chExt cx="9687850" cy="3786978"/>
          </a:xfrm>
        </p:grpSpPr>
        <p:cxnSp>
          <p:nvCxnSpPr>
            <p:cNvPr id="8" name="Connettore 2 7">
              <a:extLst>
                <a:ext uri="{FF2B5EF4-FFF2-40B4-BE49-F238E27FC236}">
                  <a16:creationId xmlns:a16="http://schemas.microsoft.com/office/drawing/2014/main" id="{248A19F4-2884-8F1E-CB6D-576F84713898}"/>
                </a:ext>
              </a:extLst>
            </p:cNvPr>
            <p:cNvCxnSpPr>
              <a:cxnSpLocks/>
            </p:cNvCxnSpPr>
            <p:nvPr/>
          </p:nvCxnSpPr>
          <p:spPr>
            <a:xfrm>
              <a:off x="6329680" y="2192977"/>
              <a:ext cx="378000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CasellaDiTesto 9">
              <a:extLst>
                <a:ext uri="{FF2B5EF4-FFF2-40B4-BE49-F238E27FC236}">
                  <a16:creationId xmlns:a16="http://schemas.microsoft.com/office/drawing/2014/main" id="{452A8675-0EC4-8AFB-9B0A-D8133AA6C8F5}"/>
                </a:ext>
              </a:extLst>
            </p:cNvPr>
            <p:cNvSpPr txBox="1"/>
            <p:nvPr/>
          </p:nvSpPr>
          <p:spPr>
            <a:xfrm>
              <a:off x="6258560" y="1805406"/>
              <a:ext cx="2956560" cy="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8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Come ci vedono i clienti?</a:t>
              </a:r>
            </a:p>
            <a:p>
              <a:endParaRPr lang="it-IT" dirty="0"/>
            </a:p>
          </p:txBody>
        </p:sp>
        <p:cxnSp>
          <p:nvCxnSpPr>
            <p:cNvPr id="12" name="Connettore 2 11">
              <a:extLst>
                <a:ext uri="{FF2B5EF4-FFF2-40B4-BE49-F238E27FC236}">
                  <a16:creationId xmlns:a16="http://schemas.microsoft.com/office/drawing/2014/main" id="{EA463D9F-F5AB-A8C7-3CBE-5294C4AEF842}"/>
                </a:ext>
              </a:extLst>
            </p:cNvPr>
            <p:cNvCxnSpPr>
              <a:cxnSpLocks/>
            </p:cNvCxnSpPr>
            <p:nvPr/>
          </p:nvCxnSpPr>
          <p:spPr>
            <a:xfrm>
              <a:off x="6339840" y="3002093"/>
              <a:ext cx="414000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2 13">
              <a:extLst>
                <a:ext uri="{FF2B5EF4-FFF2-40B4-BE49-F238E27FC236}">
                  <a16:creationId xmlns:a16="http://schemas.microsoft.com/office/drawing/2014/main" id="{F0196815-F544-AD9F-5C45-51EBB270FC65}"/>
                </a:ext>
              </a:extLst>
            </p:cNvPr>
            <p:cNvCxnSpPr>
              <a:cxnSpLocks/>
            </p:cNvCxnSpPr>
            <p:nvPr/>
          </p:nvCxnSpPr>
          <p:spPr>
            <a:xfrm>
              <a:off x="6329679" y="4584959"/>
              <a:ext cx="486000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ttore 2 15">
              <a:extLst>
                <a:ext uri="{FF2B5EF4-FFF2-40B4-BE49-F238E27FC236}">
                  <a16:creationId xmlns:a16="http://schemas.microsoft.com/office/drawing/2014/main" id="{ACA81C2B-1307-6145-E7A0-7BD6187A5ACA}"/>
                </a:ext>
              </a:extLst>
            </p:cNvPr>
            <p:cNvCxnSpPr>
              <a:cxnSpLocks/>
            </p:cNvCxnSpPr>
            <p:nvPr/>
          </p:nvCxnSpPr>
          <p:spPr>
            <a:xfrm>
              <a:off x="6299200" y="3782610"/>
              <a:ext cx="450000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CasellaDiTesto 22">
              <a:extLst>
                <a:ext uri="{FF2B5EF4-FFF2-40B4-BE49-F238E27FC236}">
                  <a16:creationId xmlns:a16="http://schemas.microsoft.com/office/drawing/2014/main" id="{35FA6FF3-5D47-CCE0-7B1C-9D05C38FC007}"/>
                </a:ext>
              </a:extLst>
            </p:cNvPr>
            <p:cNvSpPr txBox="1"/>
            <p:nvPr/>
          </p:nvSpPr>
          <p:spPr>
            <a:xfrm>
              <a:off x="6309360" y="2630053"/>
              <a:ext cx="2956560" cy="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8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 cosa dobbiamo eccellere?</a:t>
              </a:r>
            </a:p>
            <a:p>
              <a:endParaRPr lang="it-IT" dirty="0"/>
            </a:p>
          </p:txBody>
        </p:sp>
        <p:sp>
          <p:nvSpPr>
            <p:cNvPr id="25" name="CasellaDiTesto 24">
              <a:extLst>
                <a:ext uri="{FF2B5EF4-FFF2-40B4-BE49-F238E27FC236}">
                  <a16:creationId xmlns:a16="http://schemas.microsoft.com/office/drawing/2014/main" id="{5E8BA59E-93E6-9212-BEDB-2A89C6E2EE07}"/>
                </a:ext>
              </a:extLst>
            </p:cNvPr>
            <p:cNvSpPr txBox="1"/>
            <p:nvPr/>
          </p:nvSpPr>
          <p:spPr>
            <a:xfrm>
              <a:off x="6258560" y="4178602"/>
              <a:ext cx="4825999" cy="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just">
                <a:lnSpc>
                  <a:spcPct val="150000"/>
                </a:lnSpc>
                <a:spcBef>
                  <a:spcPts val="1200"/>
                </a:spcBef>
                <a:spcAft>
                  <a:spcPts val="1200"/>
                </a:spcAft>
              </a:pPr>
              <a:r>
                <a:rPr lang="it-IT" sz="18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Si può continuare a migliorare e creare valore?</a:t>
              </a:r>
            </a:p>
          </p:txBody>
        </p:sp>
        <p:sp>
          <p:nvSpPr>
            <p:cNvPr id="35" name="CasellaDiTesto 34">
              <a:extLst>
                <a:ext uri="{FF2B5EF4-FFF2-40B4-BE49-F238E27FC236}">
                  <a16:creationId xmlns:a16="http://schemas.microsoft.com/office/drawing/2014/main" id="{A09FEA88-8E30-60DD-DB14-C60C2502A303}"/>
                </a:ext>
              </a:extLst>
            </p:cNvPr>
            <p:cNvSpPr txBox="1"/>
            <p:nvPr/>
          </p:nvSpPr>
          <p:spPr>
            <a:xfrm>
              <a:off x="6258560" y="3369679"/>
              <a:ext cx="3515359" cy="6609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8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Come guardiamo gli azionisti?</a:t>
              </a:r>
            </a:p>
            <a:p>
              <a:endParaRPr lang="it-IT" dirty="0"/>
            </a:p>
          </p:txBody>
        </p:sp>
        <p:grpSp>
          <p:nvGrpSpPr>
            <p:cNvPr id="39" name="Google Shape;2889;p74">
              <a:extLst>
                <a:ext uri="{FF2B5EF4-FFF2-40B4-BE49-F238E27FC236}">
                  <a16:creationId xmlns:a16="http://schemas.microsoft.com/office/drawing/2014/main" id="{489CDA45-BD55-C10A-9DB3-016CF94865B3}"/>
                </a:ext>
              </a:extLst>
            </p:cNvPr>
            <p:cNvGrpSpPr/>
            <p:nvPr/>
          </p:nvGrpSpPr>
          <p:grpSpPr>
            <a:xfrm>
              <a:off x="1501829" y="1535511"/>
              <a:ext cx="3679812" cy="3786978"/>
              <a:chOff x="1825800" y="1651625"/>
              <a:chExt cx="539989" cy="571775"/>
            </a:xfrm>
            <a:effectLst>
              <a:glow rad="63500">
                <a:schemeClr val="accent6">
                  <a:lumMod val="20000"/>
                  <a:lumOff val="80000"/>
                  <a:alpha val="40000"/>
                </a:schemeClr>
              </a:glow>
            </a:effectLst>
          </p:grpSpPr>
          <p:sp>
            <p:nvSpPr>
              <p:cNvPr id="40" name="Google Shape;2890;p74">
                <a:extLst>
                  <a:ext uri="{FF2B5EF4-FFF2-40B4-BE49-F238E27FC236}">
                    <a16:creationId xmlns:a16="http://schemas.microsoft.com/office/drawing/2014/main" id="{026F2884-714E-47A5-A45E-27CD18CDDDBA}"/>
                  </a:ext>
                </a:extLst>
              </p:cNvPr>
              <p:cNvSpPr/>
              <p:nvPr/>
            </p:nvSpPr>
            <p:spPr>
              <a:xfrm>
                <a:off x="2093189" y="1651625"/>
                <a:ext cx="272600" cy="287950"/>
              </a:xfrm>
              <a:custGeom>
                <a:avLst/>
                <a:gdLst/>
                <a:ahLst/>
                <a:cxnLst/>
                <a:rect l="l" t="t" r="r" b="b"/>
                <a:pathLst>
                  <a:path w="10904" h="11518" extrusionOk="0">
                    <a:moveTo>
                      <a:pt x="2" y="1"/>
                    </a:moveTo>
                    <a:lnTo>
                      <a:pt x="0" y="11518"/>
                    </a:lnTo>
                    <a:lnTo>
                      <a:pt x="10904" y="11518"/>
                    </a:lnTo>
                    <a:cubicBezTo>
                      <a:pt x="10391" y="5596"/>
                      <a:pt x="5836" y="826"/>
                      <a:pt x="2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667E9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n w="0"/>
                  <a:noFill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1" name="Google Shape;2891;p74">
                <a:extLst>
                  <a:ext uri="{FF2B5EF4-FFF2-40B4-BE49-F238E27FC236}">
                    <a16:creationId xmlns:a16="http://schemas.microsoft.com/office/drawing/2014/main" id="{A3402D09-7DF7-970E-BAB9-478063A559D2}"/>
                  </a:ext>
                </a:extLst>
              </p:cNvPr>
              <p:cNvSpPr/>
              <p:nvPr/>
            </p:nvSpPr>
            <p:spPr>
              <a:xfrm>
                <a:off x="1825800" y="1967150"/>
                <a:ext cx="231900" cy="233575"/>
              </a:xfrm>
              <a:custGeom>
                <a:avLst/>
                <a:gdLst/>
                <a:ahLst/>
                <a:cxnLst/>
                <a:rect l="l" t="t" r="r" b="b"/>
                <a:pathLst>
                  <a:path w="9276" h="9343" extrusionOk="0">
                    <a:moveTo>
                      <a:pt x="0" y="1"/>
                    </a:moveTo>
                    <a:cubicBezTo>
                      <a:pt x="465" y="4930"/>
                      <a:pt x="4350" y="8842"/>
                      <a:pt x="9275" y="9343"/>
                    </a:cubicBezTo>
                    <a:lnTo>
                      <a:pt x="9275" y="1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445D7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n w="0"/>
                  <a:noFill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2" name="Google Shape;2892;p74">
                <a:extLst>
                  <a:ext uri="{FF2B5EF4-FFF2-40B4-BE49-F238E27FC236}">
                    <a16:creationId xmlns:a16="http://schemas.microsoft.com/office/drawing/2014/main" id="{FA7B269D-9B34-026A-9832-708A919D661D}"/>
                  </a:ext>
                </a:extLst>
              </p:cNvPr>
              <p:cNvSpPr/>
              <p:nvPr/>
            </p:nvSpPr>
            <p:spPr>
              <a:xfrm>
                <a:off x="2093189" y="1967150"/>
                <a:ext cx="244350" cy="256250"/>
              </a:xfrm>
              <a:custGeom>
                <a:avLst/>
                <a:gdLst/>
                <a:ahLst/>
                <a:cxnLst/>
                <a:rect l="l" t="t" r="r" b="b"/>
                <a:pathLst>
                  <a:path w="9774" h="10250" extrusionOk="0">
                    <a:moveTo>
                      <a:pt x="0" y="1"/>
                    </a:moveTo>
                    <a:lnTo>
                      <a:pt x="0" y="10249"/>
                    </a:lnTo>
                    <a:cubicBezTo>
                      <a:pt x="5200" y="9514"/>
                      <a:pt x="9280" y="5280"/>
                      <a:pt x="9773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n w="0"/>
                  <a:noFill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" name="Google Shape;2893;p74">
                <a:extLst>
                  <a:ext uri="{FF2B5EF4-FFF2-40B4-BE49-F238E27FC236}">
                    <a16:creationId xmlns:a16="http://schemas.microsoft.com/office/drawing/2014/main" id="{A2D069E9-DE60-C33F-67AA-AF917390E92F}"/>
                  </a:ext>
                </a:extLst>
              </p:cNvPr>
              <p:cNvSpPr/>
              <p:nvPr/>
            </p:nvSpPr>
            <p:spPr>
              <a:xfrm>
                <a:off x="1851375" y="1730300"/>
                <a:ext cx="206325" cy="209275"/>
              </a:xfrm>
              <a:custGeom>
                <a:avLst/>
                <a:gdLst/>
                <a:ahLst/>
                <a:cxnLst/>
                <a:rect l="l" t="t" r="r" b="b"/>
                <a:pathLst>
                  <a:path w="8253" h="8371" extrusionOk="0">
                    <a:moveTo>
                      <a:pt x="8252" y="1"/>
                    </a:moveTo>
                    <a:cubicBezTo>
                      <a:pt x="3865" y="441"/>
                      <a:pt x="383" y="3959"/>
                      <a:pt x="1" y="8371"/>
                    </a:cubicBezTo>
                    <a:lnTo>
                      <a:pt x="8252" y="8371"/>
                    </a:lnTo>
                    <a:lnTo>
                      <a:pt x="8252" y="1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869FB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n w="0"/>
                  <a:noFill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grpSp>
          <p:nvGrpSpPr>
            <p:cNvPr id="2" name="Google Shape;11266;p82">
              <a:extLst>
                <a:ext uri="{FF2B5EF4-FFF2-40B4-BE49-F238E27FC236}">
                  <a16:creationId xmlns:a16="http://schemas.microsoft.com/office/drawing/2014/main" id="{B28FAA0B-F2A3-CA3F-B76F-F72CF5EA73C0}"/>
                </a:ext>
              </a:extLst>
            </p:cNvPr>
            <p:cNvGrpSpPr/>
            <p:nvPr/>
          </p:nvGrpSpPr>
          <p:grpSpPr>
            <a:xfrm>
              <a:off x="2252716" y="4025249"/>
              <a:ext cx="569409" cy="520556"/>
              <a:chOff x="8020159" y="1516551"/>
              <a:chExt cx="300897" cy="356627"/>
            </a:xfrm>
          </p:grpSpPr>
          <p:sp>
            <p:nvSpPr>
              <p:cNvPr id="3" name="Google Shape;11267;p82">
                <a:extLst>
                  <a:ext uri="{FF2B5EF4-FFF2-40B4-BE49-F238E27FC236}">
                    <a16:creationId xmlns:a16="http://schemas.microsoft.com/office/drawing/2014/main" id="{219BF2B6-CE6E-1489-5ED4-462F40CBDE69}"/>
                  </a:ext>
                </a:extLst>
              </p:cNvPr>
              <p:cNvSpPr/>
              <p:nvPr/>
            </p:nvSpPr>
            <p:spPr>
              <a:xfrm>
                <a:off x="8126240" y="1669482"/>
                <a:ext cx="88703" cy="30523"/>
              </a:xfrm>
              <a:custGeom>
                <a:avLst/>
                <a:gdLst/>
                <a:ahLst/>
                <a:cxnLst/>
                <a:rect l="l" t="t" r="r" b="b"/>
                <a:pathLst>
                  <a:path w="2787" h="959" extrusionOk="0">
                    <a:moveTo>
                      <a:pt x="1144" y="1"/>
                    </a:moveTo>
                    <a:cubicBezTo>
                      <a:pt x="800" y="1"/>
                      <a:pt x="487" y="41"/>
                      <a:pt x="287" y="77"/>
                    </a:cubicBezTo>
                    <a:cubicBezTo>
                      <a:pt x="120" y="101"/>
                      <a:pt x="1" y="244"/>
                      <a:pt x="1" y="411"/>
                    </a:cubicBezTo>
                    <a:lnTo>
                      <a:pt x="1" y="792"/>
                    </a:lnTo>
                    <a:cubicBezTo>
                      <a:pt x="1" y="875"/>
                      <a:pt x="72" y="958"/>
                      <a:pt x="167" y="958"/>
                    </a:cubicBezTo>
                    <a:cubicBezTo>
                      <a:pt x="251" y="958"/>
                      <a:pt x="322" y="875"/>
                      <a:pt x="322" y="792"/>
                    </a:cubicBezTo>
                    <a:lnTo>
                      <a:pt x="322" y="411"/>
                    </a:lnTo>
                    <a:cubicBezTo>
                      <a:pt x="322" y="411"/>
                      <a:pt x="322" y="399"/>
                      <a:pt x="346" y="399"/>
                    </a:cubicBezTo>
                    <a:cubicBezTo>
                      <a:pt x="510" y="379"/>
                      <a:pt x="814" y="344"/>
                      <a:pt x="1164" y="344"/>
                    </a:cubicBezTo>
                    <a:cubicBezTo>
                      <a:pt x="1246" y="344"/>
                      <a:pt x="1331" y="346"/>
                      <a:pt x="1418" y="351"/>
                    </a:cubicBezTo>
                    <a:cubicBezTo>
                      <a:pt x="1918" y="387"/>
                      <a:pt x="2287" y="518"/>
                      <a:pt x="2513" y="744"/>
                    </a:cubicBezTo>
                    <a:cubicBezTo>
                      <a:pt x="2543" y="774"/>
                      <a:pt x="2584" y="789"/>
                      <a:pt x="2628" y="789"/>
                    </a:cubicBezTo>
                    <a:cubicBezTo>
                      <a:pt x="2671" y="789"/>
                      <a:pt x="2715" y="774"/>
                      <a:pt x="2751" y="744"/>
                    </a:cubicBezTo>
                    <a:cubicBezTo>
                      <a:pt x="2787" y="672"/>
                      <a:pt x="2787" y="565"/>
                      <a:pt x="2727" y="494"/>
                    </a:cubicBezTo>
                    <a:cubicBezTo>
                      <a:pt x="2338" y="104"/>
                      <a:pt x="1699" y="1"/>
                      <a:pt x="1144" y="1"/>
                    </a:cubicBezTo>
                    <a:close/>
                  </a:path>
                </a:pathLst>
              </a:cu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" name="Google Shape;11268;p82">
                <a:extLst>
                  <a:ext uri="{FF2B5EF4-FFF2-40B4-BE49-F238E27FC236}">
                    <a16:creationId xmlns:a16="http://schemas.microsoft.com/office/drawing/2014/main" id="{2382D222-E4A0-531C-B32E-B4D4DAA35A80}"/>
                  </a:ext>
                </a:extLst>
              </p:cNvPr>
              <p:cNvSpPr/>
              <p:nvPr/>
            </p:nvSpPr>
            <p:spPr>
              <a:xfrm>
                <a:off x="8069778" y="1621518"/>
                <a:ext cx="200513" cy="251278"/>
              </a:xfrm>
              <a:custGeom>
                <a:avLst/>
                <a:gdLst/>
                <a:ahLst/>
                <a:cxnLst/>
                <a:rect l="l" t="t" r="r" b="b"/>
                <a:pathLst>
                  <a:path w="6300" h="7895" extrusionOk="0">
                    <a:moveTo>
                      <a:pt x="4918" y="358"/>
                    </a:moveTo>
                    <a:lnTo>
                      <a:pt x="4918" y="1953"/>
                    </a:lnTo>
                    <a:cubicBezTo>
                      <a:pt x="4918" y="2191"/>
                      <a:pt x="4859" y="2429"/>
                      <a:pt x="4751" y="2644"/>
                    </a:cubicBezTo>
                    <a:cubicBezTo>
                      <a:pt x="4739" y="2656"/>
                      <a:pt x="4739" y="2680"/>
                      <a:pt x="4739" y="2715"/>
                    </a:cubicBezTo>
                    <a:lnTo>
                      <a:pt x="4739" y="3180"/>
                    </a:lnTo>
                    <a:cubicBezTo>
                      <a:pt x="4739" y="3620"/>
                      <a:pt x="4561" y="4037"/>
                      <a:pt x="4227" y="4334"/>
                    </a:cubicBezTo>
                    <a:cubicBezTo>
                      <a:pt x="3935" y="4605"/>
                      <a:pt x="3563" y="4768"/>
                      <a:pt x="3158" y="4768"/>
                    </a:cubicBezTo>
                    <a:cubicBezTo>
                      <a:pt x="3118" y="4768"/>
                      <a:pt x="3077" y="4766"/>
                      <a:pt x="3037" y="4763"/>
                    </a:cubicBezTo>
                    <a:cubicBezTo>
                      <a:pt x="2227" y="4704"/>
                      <a:pt x="1572" y="3977"/>
                      <a:pt x="1572" y="3108"/>
                    </a:cubicBezTo>
                    <a:lnTo>
                      <a:pt x="1572" y="2715"/>
                    </a:lnTo>
                    <a:cubicBezTo>
                      <a:pt x="1572" y="2680"/>
                      <a:pt x="1572" y="2668"/>
                      <a:pt x="1549" y="2644"/>
                    </a:cubicBezTo>
                    <a:cubicBezTo>
                      <a:pt x="1453" y="2418"/>
                      <a:pt x="1394" y="2191"/>
                      <a:pt x="1394" y="1953"/>
                    </a:cubicBezTo>
                    <a:lnTo>
                      <a:pt x="1394" y="1596"/>
                    </a:lnTo>
                    <a:cubicBezTo>
                      <a:pt x="1394" y="905"/>
                      <a:pt x="1941" y="358"/>
                      <a:pt x="2620" y="358"/>
                    </a:cubicBezTo>
                    <a:close/>
                    <a:moveTo>
                      <a:pt x="4049" y="4858"/>
                    </a:moveTo>
                    <a:lnTo>
                      <a:pt x="4049" y="5156"/>
                    </a:lnTo>
                    <a:lnTo>
                      <a:pt x="3156" y="5775"/>
                    </a:lnTo>
                    <a:lnTo>
                      <a:pt x="2263" y="5168"/>
                    </a:lnTo>
                    <a:lnTo>
                      <a:pt x="2263" y="4858"/>
                    </a:lnTo>
                    <a:cubicBezTo>
                      <a:pt x="2489" y="4977"/>
                      <a:pt x="2763" y="5061"/>
                      <a:pt x="3025" y="5073"/>
                    </a:cubicBezTo>
                    <a:lnTo>
                      <a:pt x="3156" y="5073"/>
                    </a:lnTo>
                    <a:cubicBezTo>
                      <a:pt x="3477" y="5073"/>
                      <a:pt x="3775" y="5001"/>
                      <a:pt x="4049" y="4858"/>
                    </a:cubicBezTo>
                    <a:close/>
                    <a:moveTo>
                      <a:pt x="2132" y="5477"/>
                    </a:moveTo>
                    <a:lnTo>
                      <a:pt x="2906" y="6013"/>
                    </a:lnTo>
                    <a:lnTo>
                      <a:pt x="2489" y="6418"/>
                    </a:lnTo>
                    <a:lnTo>
                      <a:pt x="2477" y="6418"/>
                    </a:lnTo>
                    <a:lnTo>
                      <a:pt x="1965" y="5656"/>
                    </a:lnTo>
                    <a:lnTo>
                      <a:pt x="2132" y="5477"/>
                    </a:lnTo>
                    <a:close/>
                    <a:moveTo>
                      <a:pt x="4168" y="5466"/>
                    </a:moveTo>
                    <a:lnTo>
                      <a:pt x="4335" y="5644"/>
                    </a:lnTo>
                    <a:lnTo>
                      <a:pt x="3835" y="6418"/>
                    </a:lnTo>
                    <a:lnTo>
                      <a:pt x="3811" y="6418"/>
                    </a:lnTo>
                    <a:lnTo>
                      <a:pt x="3394" y="6001"/>
                    </a:lnTo>
                    <a:lnTo>
                      <a:pt x="4168" y="5466"/>
                    </a:lnTo>
                    <a:close/>
                    <a:moveTo>
                      <a:pt x="2620" y="1"/>
                    </a:moveTo>
                    <a:cubicBezTo>
                      <a:pt x="1763" y="1"/>
                      <a:pt x="1060" y="703"/>
                      <a:pt x="1060" y="1572"/>
                    </a:cubicBezTo>
                    <a:lnTo>
                      <a:pt x="1060" y="1918"/>
                    </a:lnTo>
                    <a:cubicBezTo>
                      <a:pt x="1060" y="2203"/>
                      <a:pt x="1120" y="2477"/>
                      <a:pt x="1239" y="2727"/>
                    </a:cubicBezTo>
                    <a:lnTo>
                      <a:pt x="1239" y="3096"/>
                    </a:lnTo>
                    <a:cubicBezTo>
                      <a:pt x="1239" y="3703"/>
                      <a:pt x="1513" y="4263"/>
                      <a:pt x="1941" y="4632"/>
                    </a:cubicBezTo>
                    <a:lnTo>
                      <a:pt x="1941" y="5180"/>
                    </a:lnTo>
                    <a:lnTo>
                      <a:pt x="1632" y="5513"/>
                    </a:lnTo>
                    <a:cubicBezTo>
                      <a:pt x="1596" y="5537"/>
                      <a:pt x="1584" y="5585"/>
                      <a:pt x="1584" y="5632"/>
                    </a:cubicBezTo>
                    <a:lnTo>
                      <a:pt x="572" y="6001"/>
                    </a:lnTo>
                    <a:cubicBezTo>
                      <a:pt x="227" y="6120"/>
                      <a:pt x="1" y="6442"/>
                      <a:pt x="1" y="6823"/>
                    </a:cubicBezTo>
                    <a:lnTo>
                      <a:pt x="1" y="7728"/>
                    </a:lnTo>
                    <a:cubicBezTo>
                      <a:pt x="1" y="7823"/>
                      <a:pt x="84" y="7894"/>
                      <a:pt x="167" y="7894"/>
                    </a:cubicBezTo>
                    <a:cubicBezTo>
                      <a:pt x="263" y="7894"/>
                      <a:pt x="334" y="7823"/>
                      <a:pt x="334" y="7728"/>
                    </a:cubicBezTo>
                    <a:lnTo>
                      <a:pt x="334" y="6823"/>
                    </a:lnTo>
                    <a:cubicBezTo>
                      <a:pt x="334" y="6597"/>
                      <a:pt x="477" y="6382"/>
                      <a:pt x="691" y="6311"/>
                    </a:cubicBezTo>
                    <a:lnTo>
                      <a:pt x="1751" y="5930"/>
                    </a:lnTo>
                    <a:lnTo>
                      <a:pt x="2192" y="6597"/>
                    </a:lnTo>
                    <a:cubicBezTo>
                      <a:pt x="2251" y="6680"/>
                      <a:pt x="2346" y="6728"/>
                      <a:pt x="2442" y="6740"/>
                    </a:cubicBezTo>
                    <a:lnTo>
                      <a:pt x="2477" y="6740"/>
                    </a:lnTo>
                    <a:cubicBezTo>
                      <a:pt x="2561" y="6740"/>
                      <a:pt x="2656" y="6716"/>
                      <a:pt x="2715" y="6644"/>
                    </a:cubicBezTo>
                    <a:lnTo>
                      <a:pt x="2977" y="6370"/>
                    </a:lnTo>
                    <a:lnTo>
                      <a:pt x="2977" y="7728"/>
                    </a:lnTo>
                    <a:cubicBezTo>
                      <a:pt x="2977" y="7823"/>
                      <a:pt x="3061" y="7894"/>
                      <a:pt x="3144" y="7894"/>
                    </a:cubicBezTo>
                    <a:cubicBezTo>
                      <a:pt x="3239" y="7894"/>
                      <a:pt x="3311" y="7823"/>
                      <a:pt x="3311" y="7728"/>
                    </a:cubicBezTo>
                    <a:lnTo>
                      <a:pt x="3311" y="6370"/>
                    </a:lnTo>
                    <a:lnTo>
                      <a:pt x="3573" y="6644"/>
                    </a:lnTo>
                    <a:cubicBezTo>
                      <a:pt x="3632" y="6704"/>
                      <a:pt x="3727" y="6740"/>
                      <a:pt x="3811" y="6740"/>
                    </a:cubicBezTo>
                    <a:lnTo>
                      <a:pt x="3846" y="6740"/>
                    </a:lnTo>
                    <a:cubicBezTo>
                      <a:pt x="3954" y="6728"/>
                      <a:pt x="4037" y="6680"/>
                      <a:pt x="4097" y="6597"/>
                    </a:cubicBezTo>
                    <a:lnTo>
                      <a:pt x="4549" y="5930"/>
                    </a:lnTo>
                    <a:lnTo>
                      <a:pt x="5597" y="6311"/>
                    </a:lnTo>
                    <a:cubicBezTo>
                      <a:pt x="5811" y="6382"/>
                      <a:pt x="5954" y="6597"/>
                      <a:pt x="5954" y="6823"/>
                    </a:cubicBezTo>
                    <a:lnTo>
                      <a:pt x="5954" y="7728"/>
                    </a:lnTo>
                    <a:cubicBezTo>
                      <a:pt x="5954" y="7823"/>
                      <a:pt x="6037" y="7894"/>
                      <a:pt x="6121" y="7894"/>
                    </a:cubicBezTo>
                    <a:cubicBezTo>
                      <a:pt x="6204" y="7894"/>
                      <a:pt x="6287" y="7823"/>
                      <a:pt x="6287" y="7728"/>
                    </a:cubicBezTo>
                    <a:lnTo>
                      <a:pt x="6287" y="6823"/>
                    </a:lnTo>
                    <a:cubicBezTo>
                      <a:pt x="6299" y="6466"/>
                      <a:pt x="6073" y="6132"/>
                      <a:pt x="5740" y="6001"/>
                    </a:cubicBezTo>
                    <a:lnTo>
                      <a:pt x="4728" y="5632"/>
                    </a:lnTo>
                    <a:cubicBezTo>
                      <a:pt x="4728" y="5585"/>
                      <a:pt x="4704" y="5537"/>
                      <a:pt x="4680" y="5513"/>
                    </a:cubicBezTo>
                    <a:lnTo>
                      <a:pt x="4370" y="5180"/>
                    </a:lnTo>
                    <a:lnTo>
                      <a:pt x="4370" y="4644"/>
                    </a:lnTo>
                    <a:lnTo>
                      <a:pt x="4454" y="4561"/>
                    </a:lnTo>
                    <a:cubicBezTo>
                      <a:pt x="4847" y="4204"/>
                      <a:pt x="5061" y="3680"/>
                      <a:pt x="5061" y="3156"/>
                    </a:cubicBezTo>
                    <a:lnTo>
                      <a:pt x="5061" y="2727"/>
                    </a:lnTo>
                    <a:cubicBezTo>
                      <a:pt x="5180" y="2477"/>
                      <a:pt x="5240" y="2203"/>
                      <a:pt x="5240" y="1929"/>
                    </a:cubicBezTo>
                    <a:lnTo>
                      <a:pt x="5240" y="167"/>
                    </a:lnTo>
                    <a:cubicBezTo>
                      <a:pt x="5240" y="84"/>
                      <a:pt x="5168" y="1"/>
                      <a:pt x="5085" y="1"/>
                    </a:cubicBezTo>
                    <a:close/>
                  </a:path>
                </a:pathLst>
              </a:cu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" name="Google Shape;11269;p82">
                <a:extLst>
                  <a:ext uri="{FF2B5EF4-FFF2-40B4-BE49-F238E27FC236}">
                    <a16:creationId xmlns:a16="http://schemas.microsoft.com/office/drawing/2014/main" id="{E4562018-7975-E1F7-DFE0-51404D96CFAD}"/>
                  </a:ext>
                </a:extLst>
              </p:cNvPr>
              <p:cNvSpPr/>
              <p:nvPr/>
            </p:nvSpPr>
            <p:spPr>
              <a:xfrm>
                <a:off x="8103515" y="1851535"/>
                <a:ext cx="10630" cy="21643"/>
              </a:xfrm>
              <a:custGeom>
                <a:avLst/>
                <a:gdLst/>
                <a:ahLst/>
                <a:cxnLst/>
                <a:rect l="l" t="t" r="r" b="b"/>
                <a:pathLst>
                  <a:path w="334" h="680" extrusionOk="0">
                    <a:moveTo>
                      <a:pt x="167" y="1"/>
                    </a:moveTo>
                    <a:cubicBezTo>
                      <a:pt x="72" y="1"/>
                      <a:pt x="0" y="72"/>
                      <a:pt x="0" y="155"/>
                    </a:cubicBezTo>
                    <a:lnTo>
                      <a:pt x="0" y="513"/>
                    </a:lnTo>
                    <a:cubicBezTo>
                      <a:pt x="0" y="608"/>
                      <a:pt x="72" y="679"/>
                      <a:pt x="167" y="679"/>
                    </a:cubicBezTo>
                    <a:cubicBezTo>
                      <a:pt x="250" y="679"/>
                      <a:pt x="334" y="608"/>
                      <a:pt x="334" y="513"/>
                    </a:cubicBezTo>
                    <a:lnTo>
                      <a:pt x="334" y="155"/>
                    </a:lnTo>
                    <a:cubicBezTo>
                      <a:pt x="334" y="72"/>
                      <a:pt x="250" y="1"/>
                      <a:pt x="167" y="1"/>
                    </a:cubicBezTo>
                    <a:close/>
                  </a:path>
                </a:pathLst>
              </a:cu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" name="Google Shape;11270;p82">
                <a:extLst>
                  <a:ext uri="{FF2B5EF4-FFF2-40B4-BE49-F238E27FC236}">
                    <a16:creationId xmlns:a16="http://schemas.microsoft.com/office/drawing/2014/main" id="{AB34A0AE-2B91-6411-995F-398C9BD00DFC}"/>
                  </a:ext>
                </a:extLst>
              </p:cNvPr>
              <p:cNvSpPr/>
              <p:nvPr/>
            </p:nvSpPr>
            <p:spPr>
              <a:xfrm>
                <a:off x="8226306" y="1851535"/>
                <a:ext cx="10248" cy="21643"/>
              </a:xfrm>
              <a:custGeom>
                <a:avLst/>
                <a:gdLst/>
                <a:ahLst/>
                <a:cxnLst/>
                <a:rect l="l" t="t" r="r" b="b"/>
                <a:pathLst>
                  <a:path w="322" h="680" extrusionOk="0">
                    <a:moveTo>
                      <a:pt x="167" y="1"/>
                    </a:moveTo>
                    <a:cubicBezTo>
                      <a:pt x="71" y="1"/>
                      <a:pt x="0" y="72"/>
                      <a:pt x="0" y="155"/>
                    </a:cubicBezTo>
                    <a:lnTo>
                      <a:pt x="0" y="513"/>
                    </a:lnTo>
                    <a:cubicBezTo>
                      <a:pt x="0" y="608"/>
                      <a:pt x="71" y="679"/>
                      <a:pt x="167" y="679"/>
                    </a:cubicBezTo>
                    <a:cubicBezTo>
                      <a:pt x="250" y="679"/>
                      <a:pt x="322" y="608"/>
                      <a:pt x="322" y="513"/>
                    </a:cubicBezTo>
                    <a:lnTo>
                      <a:pt x="322" y="155"/>
                    </a:lnTo>
                    <a:cubicBezTo>
                      <a:pt x="322" y="72"/>
                      <a:pt x="250" y="1"/>
                      <a:pt x="167" y="1"/>
                    </a:cubicBezTo>
                    <a:close/>
                  </a:path>
                </a:pathLst>
              </a:cu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" name="Google Shape;11271;p82">
                <a:extLst>
                  <a:ext uri="{FF2B5EF4-FFF2-40B4-BE49-F238E27FC236}">
                    <a16:creationId xmlns:a16="http://schemas.microsoft.com/office/drawing/2014/main" id="{12DACA52-25D3-AD11-033C-3104FFA104D4}"/>
                  </a:ext>
                </a:extLst>
              </p:cNvPr>
              <p:cNvSpPr/>
              <p:nvPr/>
            </p:nvSpPr>
            <p:spPr>
              <a:xfrm>
                <a:off x="8020159" y="1516551"/>
                <a:ext cx="300897" cy="284251"/>
              </a:xfrm>
              <a:custGeom>
                <a:avLst/>
                <a:gdLst/>
                <a:ahLst/>
                <a:cxnLst/>
                <a:rect l="l" t="t" r="r" b="b"/>
                <a:pathLst>
                  <a:path w="9454" h="8931" extrusionOk="0">
                    <a:moveTo>
                      <a:pt x="6263" y="596"/>
                    </a:moveTo>
                    <a:lnTo>
                      <a:pt x="6263" y="596"/>
                    </a:lnTo>
                    <a:cubicBezTo>
                      <a:pt x="7060" y="894"/>
                      <a:pt x="7739" y="1406"/>
                      <a:pt x="8227" y="2084"/>
                    </a:cubicBezTo>
                    <a:lnTo>
                      <a:pt x="7322" y="2084"/>
                    </a:lnTo>
                    <a:cubicBezTo>
                      <a:pt x="7215" y="1846"/>
                      <a:pt x="7096" y="1620"/>
                      <a:pt x="6953" y="1394"/>
                    </a:cubicBezTo>
                    <a:cubicBezTo>
                      <a:pt x="6739" y="1084"/>
                      <a:pt x="6525" y="822"/>
                      <a:pt x="6263" y="596"/>
                    </a:cubicBezTo>
                    <a:close/>
                    <a:moveTo>
                      <a:pt x="3143" y="608"/>
                    </a:moveTo>
                    <a:cubicBezTo>
                      <a:pt x="2893" y="822"/>
                      <a:pt x="2667" y="1084"/>
                      <a:pt x="2453" y="1406"/>
                    </a:cubicBezTo>
                    <a:cubicBezTo>
                      <a:pt x="2322" y="1620"/>
                      <a:pt x="2203" y="1846"/>
                      <a:pt x="2084" y="2096"/>
                    </a:cubicBezTo>
                    <a:lnTo>
                      <a:pt x="1179" y="2096"/>
                    </a:lnTo>
                    <a:cubicBezTo>
                      <a:pt x="1667" y="1429"/>
                      <a:pt x="2357" y="905"/>
                      <a:pt x="3143" y="608"/>
                    </a:cubicBezTo>
                    <a:close/>
                    <a:moveTo>
                      <a:pt x="4560" y="322"/>
                    </a:moveTo>
                    <a:lnTo>
                      <a:pt x="4560" y="2096"/>
                    </a:lnTo>
                    <a:lnTo>
                      <a:pt x="2453" y="2096"/>
                    </a:lnTo>
                    <a:cubicBezTo>
                      <a:pt x="2929" y="1084"/>
                      <a:pt x="3691" y="393"/>
                      <a:pt x="4560" y="322"/>
                    </a:cubicBezTo>
                    <a:close/>
                    <a:moveTo>
                      <a:pt x="4882" y="322"/>
                    </a:moveTo>
                    <a:cubicBezTo>
                      <a:pt x="5751" y="393"/>
                      <a:pt x="6489" y="1084"/>
                      <a:pt x="6977" y="2096"/>
                    </a:cubicBezTo>
                    <a:lnTo>
                      <a:pt x="4882" y="2096"/>
                    </a:lnTo>
                    <a:lnTo>
                      <a:pt x="4882" y="322"/>
                    </a:lnTo>
                    <a:close/>
                    <a:moveTo>
                      <a:pt x="1953" y="2418"/>
                    </a:moveTo>
                    <a:cubicBezTo>
                      <a:pt x="1715" y="3084"/>
                      <a:pt x="1584" y="3799"/>
                      <a:pt x="1560" y="4549"/>
                    </a:cubicBezTo>
                    <a:lnTo>
                      <a:pt x="310" y="4549"/>
                    </a:lnTo>
                    <a:cubicBezTo>
                      <a:pt x="345" y="3775"/>
                      <a:pt x="572" y="3049"/>
                      <a:pt x="953" y="2418"/>
                    </a:cubicBezTo>
                    <a:close/>
                    <a:moveTo>
                      <a:pt x="8465" y="2429"/>
                    </a:moveTo>
                    <a:cubicBezTo>
                      <a:pt x="8858" y="3049"/>
                      <a:pt x="9085" y="3775"/>
                      <a:pt x="9108" y="4549"/>
                    </a:cubicBezTo>
                    <a:lnTo>
                      <a:pt x="7858" y="4549"/>
                    </a:lnTo>
                    <a:cubicBezTo>
                      <a:pt x="7846" y="3799"/>
                      <a:pt x="7715" y="3084"/>
                      <a:pt x="7477" y="2429"/>
                    </a:cubicBezTo>
                    <a:close/>
                    <a:moveTo>
                      <a:pt x="1560" y="4882"/>
                    </a:moveTo>
                    <a:cubicBezTo>
                      <a:pt x="1584" y="5585"/>
                      <a:pt x="1703" y="6251"/>
                      <a:pt x="1905" y="6870"/>
                    </a:cubicBezTo>
                    <a:lnTo>
                      <a:pt x="1953" y="7001"/>
                    </a:lnTo>
                    <a:lnTo>
                      <a:pt x="953" y="7001"/>
                    </a:lnTo>
                    <a:cubicBezTo>
                      <a:pt x="572" y="6382"/>
                      <a:pt x="345" y="5656"/>
                      <a:pt x="310" y="4882"/>
                    </a:cubicBezTo>
                    <a:close/>
                    <a:moveTo>
                      <a:pt x="9096" y="4894"/>
                    </a:moveTo>
                    <a:cubicBezTo>
                      <a:pt x="9085" y="5608"/>
                      <a:pt x="8870" y="6323"/>
                      <a:pt x="8501" y="6954"/>
                    </a:cubicBezTo>
                    <a:cubicBezTo>
                      <a:pt x="8489" y="6966"/>
                      <a:pt x="8465" y="6990"/>
                      <a:pt x="8453" y="7001"/>
                    </a:cubicBezTo>
                    <a:lnTo>
                      <a:pt x="7453" y="7001"/>
                    </a:lnTo>
                    <a:lnTo>
                      <a:pt x="7501" y="6870"/>
                    </a:lnTo>
                    <a:cubicBezTo>
                      <a:pt x="7715" y="6251"/>
                      <a:pt x="7834" y="5585"/>
                      <a:pt x="7846" y="4894"/>
                    </a:cubicBezTo>
                    <a:close/>
                    <a:moveTo>
                      <a:pt x="4715" y="1"/>
                    </a:moveTo>
                    <a:cubicBezTo>
                      <a:pt x="3465" y="1"/>
                      <a:pt x="2262" y="489"/>
                      <a:pt x="1381" y="1382"/>
                    </a:cubicBezTo>
                    <a:cubicBezTo>
                      <a:pt x="488" y="2275"/>
                      <a:pt x="0" y="3465"/>
                      <a:pt x="0" y="4715"/>
                    </a:cubicBezTo>
                    <a:cubicBezTo>
                      <a:pt x="0" y="6489"/>
                      <a:pt x="976" y="8097"/>
                      <a:pt x="2548" y="8918"/>
                    </a:cubicBezTo>
                    <a:cubicBezTo>
                      <a:pt x="2572" y="8930"/>
                      <a:pt x="2584" y="8930"/>
                      <a:pt x="2619" y="8930"/>
                    </a:cubicBezTo>
                    <a:cubicBezTo>
                      <a:pt x="2679" y="8930"/>
                      <a:pt x="2738" y="8895"/>
                      <a:pt x="2762" y="8835"/>
                    </a:cubicBezTo>
                    <a:cubicBezTo>
                      <a:pt x="2810" y="8764"/>
                      <a:pt x="2786" y="8656"/>
                      <a:pt x="2691" y="8621"/>
                    </a:cubicBezTo>
                    <a:cubicBezTo>
                      <a:pt x="2084" y="8299"/>
                      <a:pt x="1572" y="7859"/>
                      <a:pt x="1191" y="7335"/>
                    </a:cubicBezTo>
                    <a:lnTo>
                      <a:pt x="2096" y="7335"/>
                    </a:lnTo>
                    <a:cubicBezTo>
                      <a:pt x="2286" y="7775"/>
                      <a:pt x="2548" y="8180"/>
                      <a:pt x="2846" y="8514"/>
                    </a:cubicBezTo>
                    <a:cubicBezTo>
                      <a:pt x="2877" y="8551"/>
                      <a:pt x="2918" y="8569"/>
                      <a:pt x="2961" y="8569"/>
                    </a:cubicBezTo>
                    <a:cubicBezTo>
                      <a:pt x="3002" y="8569"/>
                      <a:pt x="3044" y="8554"/>
                      <a:pt x="3084" y="8525"/>
                    </a:cubicBezTo>
                    <a:cubicBezTo>
                      <a:pt x="3155" y="8466"/>
                      <a:pt x="3155" y="8359"/>
                      <a:pt x="3096" y="8287"/>
                    </a:cubicBezTo>
                    <a:cubicBezTo>
                      <a:pt x="2858" y="8013"/>
                      <a:pt x="2643" y="7692"/>
                      <a:pt x="2465" y="7335"/>
                    </a:cubicBezTo>
                    <a:cubicBezTo>
                      <a:pt x="2548" y="7323"/>
                      <a:pt x="2619" y="7263"/>
                      <a:pt x="2619" y="7168"/>
                    </a:cubicBezTo>
                    <a:cubicBezTo>
                      <a:pt x="2619" y="7085"/>
                      <a:pt x="2548" y="7001"/>
                      <a:pt x="2453" y="7001"/>
                    </a:cubicBezTo>
                    <a:lnTo>
                      <a:pt x="2334" y="7001"/>
                    </a:lnTo>
                    <a:cubicBezTo>
                      <a:pt x="2084" y="6370"/>
                      <a:pt x="1929" y="5632"/>
                      <a:pt x="1917" y="4882"/>
                    </a:cubicBezTo>
                    <a:lnTo>
                      <a:pt x="2096" y="4882"/>
                    </a:lnTo>
                    <a:cubicBezTo>
                      <a:pt x="2191" y="4882"/>
                      <a:pt x="2262" y="4799"/>
                      <a:pt x="2262" y="4715"/>
                    </a:cubicBezTo>
                    <a:cubicBezTo>
                      <a:pt x="2262" y="4620"/>
                      <a:pt x="2191" y="4549"/>
                      <a:pt x="2096" y="4549"/>
                    </a:cubicBezTo>
                    <a:lnTo>
                      <a:pt x="1917" y="4549"/>
                    </a:lnTo>
                    <a:cubicBezTo>
                      <a:pt x="1929" y="3775"/>
                      <a:pt x="2084" y="3049"/>
                      <a:pt x="2334" y="2418"/>
                    </a:cubicBezTo>
                    <a:lnTo>
                      <a:pt x="4572" y="2418"/>
                    </a:lnTo>
                    <a:lnTo>
                      <a:pt x="4572" y="2775"/>
                    </a:lnTo>
                    <a:cubicBezTo>
                      <a:pt x="4572" y="2870"/>
                      <a:pt x="4643" y="2941"/>
                      <a:pt x="4727" y="2941"/>
                    </a:cubicBezTo>
                    <a:cubicBezTo>
                      <a:pt x="4822" y="2941"/>
                      <a:pt x="4894" y="2870"/>
                      <a:pt x="4894" y="2775"/>
                    </a:cubicBezTo>
                    <a:lnTo>
                      <a:pt x="4894" y="2418"/>
                    </a:lnTo>
                    <a:lnTo>
                      <a:pt x="7132" y="2418"/>
                    </a:lnTo>
                    <a:cubicBezTo>
                      <a:pt x="7370" y="3049"/>
                      <a:pt x="7513" y="3775"/>
                      <a:pt x="7549" y="4549"/>
                    </a:cubicBezTo>
                    <a:lnTo>
                      <a:pt x="7370" y="4549"/>
                    </a:lnTo>
                    <a:cubicBezTo>
                      <a:pt x="7275" y="4549"/>
                      <a:pt x="7203" y="4620"/>
                      <a:pt x="7203" y="4715"/>
                    </a:cubicBezTo>
                    <a:cubicBezTo>
                      <a:pt x="7203" y="4799"/>
                      <a:pt x="7275" y="4882"/>
                      <a:pt x="7370" y="4882"/>
                    </a:cubicBezTo>
                    <a:lnTo>
                      <a:pt x="7549" y="4882"/>
                    </a:lnTo>
                    <a:cubicBezTo>
                      <a:pt x="7525" y="5632"/>
                      <a:pt x="7382" y="6370"/>
                      <a:pt x="7132" y="7001"/>
                    </a:cubicBezTo>
                    <a:lnTo>
                      <a:pt x="7013" y="7001"/>
                    </a:lnTo>
                    <a:cubicBezTo>
                      <a:pt x="6918" y="7001"/>
                      <a:pt x="6846" y="7085"/>
                      <a:pt x="6846" y="7168"/>
                    </a:cubicBezTo>
                    <a:cubicBezTo>
                      <a:pt x="6846" y="7263"/>
                      <a:pt x="6906" y="7323"/>
                      <a:pt x="6989" y="7335"/>
                    </a:cubicBezTo>
                    <a:cubicBezTo>
                      <a:pt x="6810" y="7692"/>
                      <a:pt x="6608" y="8025"/>
                      <a:pt x="6370" y="8287"/>
                    </a:cubicBezTo>
                    <a:cubicBezTo>
                      <a:pt x="6310" y="8359"/>
                      <a:pt x="6310" y="8466"/>
                      <a:pt x="6382" y="8525"/>
                    </a:cubicBezTo>
                    <a:cubicBezTo>
                      <a:pt x="6418" y="8549"/>
                      <a:pt x="6453" y="8573"/>
                      <a:pt x="6489" y="8573"/>
                    </a:cubicBezTo>
                    <a:cubicBezTo>
                      <a:pt x="6537" y="8573"/>
                      <a:pt x="6572" y="8549"/>
                      <a:pt x="6608" y="8514"/>
                    </a:cubicBezTo>
                    <a:cubicBezTo>
                      <a:pt x="6894" y="8180"/>
                      <a:pt x="7144" y="7787"/>
                      <a:pt x="7346" y="7335"/>
                    </a:cubicBezTo>
                    <a:lnTo>
                      <a:pt x="8263" y="7335"/>
                    </a:lnTo>
                    <a:cubicBezTo>
                      <a:pt x="7906" y="7811"/>
                      <a:pt x="7441" y="8228"/>
                      <a:pt x="6918" y="8525"/>
                    </a:cubicBezTo>
                    <a:cubicBezTo>
                      <a:pt x="6846" y="8573"/>
                      <a:pt x="6810" y="8680"/>
                      <a:pt x="6858" y="8752"/>
                    </a:cubicBezTo>
                    <a:cubicBezTo>
                      <a:pt x="6891" y="8801"/>
                      <a:pt x="6951" y="8833"/>
                      <a:pt x="7009" y="8833"/>
                    </a:cubicBezTo>
                    <a:cubicBezTo>
                      <a:pt x="7036" y="8833"/>
                      <a:pt x="7062" y="8826"/>
                      <a:pt x="7084" y="8811"/>
                    </a:cubicBezTo>
                    <a:cubicBezTo>
                      <a:pt x="7787" y="8406"/>
                      <a:pt x="8382" y="7811"/>
                      <a:pt x="8799" y="7109"/>
                    </a:cubicBezTo>
                    <a:cubicBezTo>
                      <a:pt x="9227" y="6382"/>
                      <a:pt x="9454" y="5561"/>
                      <a:pt x="9454" y="4715"/>
                    </a:cubicBezTo>
                    <a:cubicBezTo>
                      <a:pt x="9442" y="3453"/>
                      <a:pt x="8942" y="2275"/>
                      <a:pt x="8049" y="1382"/>
                    </a:cubicBezTo>
                    <a:cubicBezTo>
                      <a:pt x="7156" y="489"/>
                      <a:pt x="5965" y="1"/>
                      <a:pt x="4715" y="1"/>
                    </a:cubicBezTo>
                    <a:close/>
                  </a:path>
                </a:pathLst>
              </a:cu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4" name="Google Shape;11586;p82">
              <a:extLst>
                <a:ext uri="{FF2B5EF4-FFF2-40B4-BE49-F238E27FC236}">
                  <a16:creationId xmlns:a16="http://schemas.microsoft.com/office/drawing/2014/main" id="{1709F3FA-9710-2FA2-62EB-58E93E814D13}"/>
                </a:ext>
              </a:extLst>
            </p:cNvPr>
            <p:cNvGrpSpPr/>
            <p:nvPr/>
          </p:nvGrpSpPr>
          <p:grpSpPr>
            <a:xfrm>
              <a:off x="3685653" y="4025249"/>
              <a:ext cx="653311" cy="520556"/>
              <a:chOff x="5733194" y="2431718"/>
              <a:chExt cx="446826" cy="327059"/>
            </a:xfrm>
          </p:grpSpPr>
          <p:sp>
            <p:nvSpPr>
              <p:cNvPr id="45" name="Google Shape;11587;p82">
                <a:extLst>
                  <a:ext uri="{FF2B5EF4-FFF2-40B4-BE49-F238E27FC236}">
                    <a16:creationId xmlns:a16="http://schemas.microsoft.com/office/drawing/2014/main" id="{94AE10DA-6DDB-B132-AD74-90797D03EDAE}"/>
                  </a:ext>
                </a:extLst>
              </p:cNvPr>
              <p:cNvSpPr/>
              <p:nvPr/>
            </p:nvSpPr>
            <p:spPr>
              <a:xfrm>
                <a:off x="6032946" y="2474145"/>
                <a:ext cx="56112" cy="20115"/>
              </a:xfrm>
              <a:custGeom>
                <a:avLst/>
                <a:gdLst/>
                <a:ahLst/>
                <a:cxnLst/>
                <a:rect l="l" t="t" r="r" b="b"/>
                <a:pathLst>
                  <a:path w="1763" h="632" extrusionOk="0">
                    <a:moveTo>
                      <a:pt x="215" y="1"/>
                    </a:moveTo>
                    <a:cubicBezTo>
                      <a:pt x="96" y="1"/>
                      <a:pt x="1" y="96"/>
                      <a:pt x="1" y="215"/>
                    </a:cubicBezTo>
                    <a:cubicBezTo>
                      <a:pt x="1" y="334"/>
                      <a:pt x="96" y="417"/>
                      <a:pt x="215" y="417"/>
                    </a:cubicBezTo>
                    <a:cubicBezTo>
                      <a:pt x="441" y="417"/>
                      <a:pt x="1108" y="453"/>
                      <a:pt x="1429" y="620"/>
                    </a:cubicBezTo>
                    <a:cubicBezTo>
                      <a:pt x="1465" y="632"/>
                      <a:pt x="1489" y="632"/>
                      <a:pt x="1525" y="632"/>
                    </a:cubicBezTo>
                    <a:cubicBezTo>
                      <a:pt x="1596" y="632"/>
                      <a:pt x="1668" y="584"/>
                      <a:pt x="1703" y="513"/>
                    </a:cubicBezTo>
                    <a:cubicBezTo>
                      <a:pt x="1763" y="417"/>
                      <a:pt x="1727" y="298"/>
                      <a:pt x="1632" y="239"/>
                    </a:cubicBezTo>
                    <a:cubicBezTo>
                      <a:pt x="1156" y="1"/>
                      <a:pt x="263" y="1"/>
                      <a:pt x="215" y="1"/>
                    </a:cubicBezTo>
                    <a:close/>
                  </a:path>
                </a:pathLst>
              </a:cu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11588;p82">
                <a:extLst>
                  <a:ext uri="{FF2B5EF4-FFF2-40B4-BE49-F238E27FC236}">
                    <a16:creationId xmlns:a16="http://schemas.microsoft.com/office/drawing/2014/main" id="{3437818C-B01B-09F4-258D-7AE071B11B3C}"/>
                  </a:ext>
                </a:extLst>
              </p:cNvPr>
              <p:cNvSpPr/>
              <p:nvPr/>
            </p:nvSpPr>
            <p:spPr>
              <a:xfrm>
                <a:off x="5733194" y="2431718"/>
                <a:ext cx="446826" cy="327059"/>
              </a:xfrm>
              <a:custGeom>
                <a:avLst/>
                <a:gdLst/>
                <a:ahLst/>
                <a:cxnLst/>
                <a:rect l="l" t="t" r="r" b="b"/>
                <a:pathLst>
                  <a:path w="14039" h="10276" extrusionOk="0">
                    <a:moveTo>
                      <a:pt x="11621" y="655"/>
                    </a:moveTo>
                    <a:lnTo>
                      <a:pt x="11621" y="1500"/>
                    </a:lnTo>
                    <a:cubicBezTo>
                      <a:pt x="11621" y="1631"/>
                      <a:pt x="11598" y="1762"/>
                      <a:pt x="11538" y="1905"/>
                    </a:cubicBezTo>
                    <a:lnTo>
                      <a:pt x="11431" y="2108"/>
                    </a:lnTo>
                    <a:cubicBezTo>
                      <a:pt x="11419" y="2143"/>
                      <a:pt x="11419" y="2167"/>
                      <a:pt x="11419" y="2203"/>
                    </a:cubicBezTo>
                    <a:lnTo>
                      <a:pt x="11419" y="2631"/>
                    </a:lnTo>
                    <a:cubicBezTo>
                      <a:pt x="11419" y="2929"/>
                      <a:pt x="11300" y="3215"/>
                      <a:pt x="11074" y="3429"/>
                    </a:cubicBezTo>
                    <a:cubicBezTo>
                      <a:pt x="10858" y="3634"/>
                      <a:pt x="10599" y="3751"/>
                      <a:pt x="10317" y="3751"/>
                    </a:cubicBezTo>
                    <a:cubicBezTo>
                      <a:pt x="10303" y="3751"/>
                      <a:pt x="10290" y="3751"/>
                      <a:pt x="10276" y="3751"/>
                    </a:cubicBezTo>
                    <a:cubicBezTo>
                      <a:pt x="9657" y="3739"/>
                      <a:pt x="9181" y="3215"/>
                      <a:pt x="9181" y="2584"/>
                    </a:cubicBezTo>
                    <a:lnTo>
                      <a:pt x="9181" y="2203"/>
                    </a:lnTo>
                    <a:cubicBezTo>
                      <a:pt x="9181" y="2167"/>
                      <a:pt x="9181" y="2143"/>
                      <a:pt x="9169" y="2108"/>
                    </a:cubicBezTo>
                    <a:lnTo>
                      <a:pt x="9038" y="1857"/>
                    </a:lnTo>
                    <a:cubicBezTo>
                      <a:pt x="8990" y="1762"/>
                      <a:pt x="8966" y="1667"/>
                      <a:pt x="8966" y="1560"/>
                    </a:cubicBezTo>
                    <a:lnTo>
                      <a:pt x="8966" y="1548"/>
                    </a:lnTo>
                    <a:cubicBezTo>
                      <a:pt x="8966" y="1048"/>
                      <a:pt x="9359" y="655"/>
                      <a:pt x="9859" y="655"/>
                    </a:cubicBezTo>
                    <a:close/>
                    <a:moveTo>
                      <a:pt x="4156" y="429"/>
                    </a:moveTo>
                    <a:cubicBezTo>
                      <a:pt x="4513" y="429"/>
                      <a:pt x="4823" y="560"/>
                      <a:pt x="5061" y="822"/>
                    </a:cubicBezTo>
                    <a:cubicBezTo>
                      <a:pt x="5299" y="1072"/>
                      <a:pt x="5442" y="1417"/>
                      <a:pt x="5478" y="1786"/>
                    </a:cubicBezTo>
                    <a:cubicBezTo>
                      <a:pt x="5513" y="2215"/>
                      <a:pt x="5656" y="3108"/>
                      <a:pt x="5847" y="3643"/>
                    </a:cubicBezTo>
                    <a:lnTo>
                      <a:pt x="5835" y="3643"/>
                    </a:lnTo>
                    <a:cubicBezTo>
                      <a:pt x="5525" y="3762"/>
                      <a:pt x="4882" y="3941"/>
                      <a:pt x="4132" y="3941"/>
                    </a:cubicBezTo>
                    <a:cubicBezTo>
                      <a:pt x="4077" y="3944"/>
                      <a:pt x="4021" y="3945"/>
                      <a:pt x="3967" y="3945"/>
                    </a:cubicBezTo>
                    <a:cubicBezTo>
                      <a:pt x="3330" y="3945"/>
                      <a:pt x="2762" y="3765"/>
                      <a:pt x="2477" y="3655"/>
                    </a:cubicBezTo>
                    <a:cubicBezTo>
                      <a:pt x="2656" y="3108"/>
                      <a:pt x="2799" y="2215"/>
                      <a:pt x="2835" y="1786"/>
                    </a:cubicBezTo>
                    <a:cubicBezTo>
                      <a:pt x="2858" y="1417"/>
                      <a:pt x="3013" y="1072"/>
                      <a:pt x="3251" y="822"/>
                    </a:cubicBezTo>
                    <a:cubicBezTo>
                      <a:pt x="3501" y="560"/>
                      <a:pt x="3811" y="429"/>
                      <a:pt x="4156" y="429"/>
                    </a:cubicBezTo>
                    <a:close/>
                    <a:moveTo>
                      <a:pt x="10752" y="4096"/>
                    </a:moveTo>
                    <a:cubicBezTo>
                      <a:pt x="10752" y="4155"/>
                      <a:pt x="10764" y="4215"/>
                      <a:pt x="10776" y="4274"/>
                    </a:cubicBezTo>
                    <a:lnTo>
                      <a:pt x="10609" y="4429"/>
                    </a:lnTo>
                    <a:cubicBezTo>
                      <a:pt x="10526" y="4524"/>
                      <a:pt x="10419" y="4572"/>
                      <a:pt x="10300" y="4572"/>
                    </a:cubicBezTo>
                    <a:cubicBezTo>
                      <a:pt x="10181" y="4572"/>
                      <a:pt x="10062" y="4524"/>
                      <a:pt x="9990" y="4429"/>
                    </a:cubicBezTo>
                    <a:lnTo>
                      <a:pt x="9823" y="4274"/>
                    </a:lnTo>
                    <a:cubicBezTo>
                      <a:pt x="9835" y="4215"/>
                      <a:pt x="9859" y="4155"/>
                      <a:pt x="9859" y="4096"/>
                    </a:cubicBezTo>
                    <a:cubicBezTo>
                      <a:pt x="9990" y="4132"/>
                      <a:pt x="10121" y="4167"/>
                      <a:pt x="10252" y="4167"/>
                    </a:cubicBezTo>
                    <a:lnTo>
                      <a:pt x="10300" y="4167"/>
                    </a:lnTo>
                    <a:cubicBezTo>
                      <a:pt x="10455" y="4167"/>
                      <a:pt x="10609" y="4132"/>
                      <a:pt x="10752" y="4096"/>
                    </a:cubicBezTo>
                    <a:close/>
                    <a:moveTo>
                      <a:pt x="4692" y="4358"/>
                    </a:moveTo>
                    <a:cubicBezTo>
                      <a:pt x="4763" y="4524"/>
                      <a:pt x="4918" y="4644"/>
                      <a:pt x="5097" y="4691"/>
                    </a:cubicBezTo>
                    <a:lnTo>
                      <a:pt x="5835" y="4894"/>
                    </a:lnTo>
                    <a:cubicBezTo>
                      <a:pt x="6025" y="4953"/>
                      <a:pt x="6168" y="5132"/>
                      <a:pt x="6168" y="5322"/>
                    </a:cubicBezTo>
                    <a:lnTo>
                      <a:pt x="6168" y="7251"/>
                    </a:lnTo>
                    <a:cubicBezTo>
                      <a:pt x="6168" y="7501"/>
                      <a:pt x="5954" y="7692"/>
                      <a:pt x="5716" y="7692"/>
                    </a:cubicBezTo>
                    <a:lnTo>
                      <a:pt x="5704" y="7692"/>
                    </a:lnTo>
                    <a:lnTo>
                      <a:pt x="5704" y="6144"/>
                    </a:lnTo>
                    <a:cubicBezTo>
                      <a:pt x="5668" y="5787"/>
                      <a:pt x="5394" y="5501"/>
                      <a:pt x="5025" y="5501"/>
                    </a:cubicBezTo>
                    <a:lnTo>
                      <a:pt x="3275" y="5501"/>
                    </a:lnTo>
                    <a:cubicBezTo>
                      <a:pt x="2918" y="5501"/>
                      <a:pt x="2632" y="5787"/>
                      <a:pt x="2632" y="6144"/>
                    </a:cubicBezTo>
                    <a:lnTo>
                      <a:pt x="2632" y="7692"/>
                    </a:lnTo>
                    <a:lnTo>
                      <a:pt x="2620" y="7692"/>
                    </a:lnTo>
                    <a:cubicBezTo>
                      <a:pt x="2370" y="7692"/>
                      <a:pt x="2180" y="7489"/>
                      <a:pt x="2180" y="7251"/>
                    </a:cubicBezTo>
                    <a:lnTo>
                      <a:pt x="2180" y="5322"/>
                    </a:lnTo>
                    <a:cubicBezTo>
                      <a:pt x="2180" y="5132"/>
                      <a:pt x="2311" y="4941"/>
                      <a:pt x="2501" y="4894"/>
                    </a:cubicBezTo>
                    <a:lnTo>
                      <a:pt x="3251" y="4691"/>
                    </a:lnTo>
                    <a:cubicBezTo>
                      <a:pt x="3430" y="4644"/>
                      <a:pt x="3561" y="4524"/>
                      <a:pt x="3644" y="4358"/>
                    </a:cubicBezTo>
                    <a:cubicBezTo>
                      <a:pt x="3811" y="4370"/>
                      <a:pt x="3989" y="4394"/>
                      <a:pt x="4168" y="4394"/>
                    </a:cubicBezTo>
                    <a:cubicBezTo>
                      <a:pt x="4347" y="4394"/>
                      <a:pt x="4525" y="4370"/>
                      <a:pt x="4692" y="4358"/>
                    </a:cubicBezTo>
                    <a:close/>
                    <a:moveTo>
                      <a:pt x="10526" y="5906"/>
                    </a:moveTo>
                    <a:cubicBezTo>
                      <a:pt x="10538" y="5906"/>
                      <a:pt x="10538" y="5906"/>
                      <a:pt x="10538" y="5918"/>
                    </a:cubicBezTo>
                    <a:lnTo>
                      <a:pt x="10538" y="7680"/>
                    </a:lnTo>
                    <a:cubicBezTo>
                      <a:pt x="10538" y="7692"/>
                      <a:pt x="10538" y="7692"/>
                      <a:pt x="10526" y="7692"/>
                    </a:cubicBezTo>
                    <a:lnTo>
                      <a:pt x="7895" y="7692"/>
                    </a:lnTo>
                    <a:cubicBezTo>
                      <a:pt x="7871" y="7692"/>
                      <a:pt x="7871" y="7692"/>
                      <a:pt x="7871" y="7680"/>
                    </a:cubicBezTo>
                    <a:lnTo>
                      <a:pt x="7871" y="5918"/>
                    </a:lnTo>
                    <a:lnTo>
                      <a:pt x="10526" y="5906"/>
                    </a:lnTo>
                    <a:close/>
                    <a:moveTo>
                      <a:pt x="11050" y="4596"/>
                    </a:moveTo>
                    <a:lnTo>
                      <a:pt x="11228" y="4691"/>
                    </a:lnTo>
                    <a:lnTo>
                      <a:pt x="11967" y="4894"/>
                    </a:lnTo>
                    <a:cubicBezTo>
                      <a:pt x="12157" y="4953"/>
                      <a:pt x="12300" y="5132"/>
                      <a:pt x="12300" y="5322"/>
                    </a:cubicBezTo>
                    <a:lnTo>
                      <a:pt x="12300" y="7251"/>
                    </a:lnTo>
                    <a:cubicBezTo>
                      <a:pt x="12300" y="7501"/>
                      <a:pt x="12086" y="7692"/>
                      <a:pt x="11848" y="7692"/>
                    </a:cubicBezTo>
                    <a:lnTo>
                      <a:pt x="10955" y="7692"/>
                    </a:lnTo>
                    <a:lnTo>
                      <a:pt x="10955" y="7680"/>
                    </a:lnTo>
                    <a:lnTo>
                      <a:pt x="10955" y="7227"/>
                    </a:lnTo>
                    <a:lnTo>
                      <a:pt x="11621" y="7227"/>
                    </a:lnTo>
                    <a:cubicBezTo>
                      <a:pt x="11740" y="7227"/>
                      <a:pt x="11836" y="7144"/>
                      <a:pt x="11836" y="7025"/>
                    </a:cubicBezTo>
                    <a:lnTo>
                      <a:pt x="11836" y="5715"/>
                    </a:lnTo>
                    <a:cubicBezTo>
                      <a:pt x="11836" y="5596"/>
                      <a:pt x="11740" y="5501"/>
                      <a:pt x="11621" y="5501"/>
                    </a:cubicBezTo>
                    <a:cubicBezTo>
                      <a:pt x="11502" y="5501"/>
                      <a:pt x="11419" y="5596"/>
                      <a:pt x="11419" y="5715"/>
                    </a:cubicBezTo>
                    <a:lnTo>
                      <a:pt x="11419" y="6834"/>
                    </a:lnTo>
                    <a:lnTo>
                      <a:pt x="10955" y="6834"/>
                    </a:lnTo>
                    <a:lnTo>
                      <a:pt x="10955" y="5941"/>
                    </a:lnTo>
                    <a:cubicBezTo>
                      <a:pt x="10955" y="5691"/>
                      <a:pt x="10764" y="5525"/>
                      <a:pt x="10538" y="5525"/>
                    </a:cubicBezTo>
                    <a:lnTo>
                      <a:pt x="8335" y="5525"/>
                    </a:lnTo>
                    <a:lnTo>
                      <a:pt x="8335" y="5322"/>
                    </a:lnTo>
                    <a:lnTo>
                      <a:pt x="8299" y="5322"/>
                    </a:lnTo>
                    <a:cubicBezTo>
                      <a:pt x="8299" y="5132"/>
                      <a:pt x="8442" y="4941"/>
                      <a:pt x="8633" y="4894"/>
                    </a:cubicBezTo>
                    <a:lnTo>
                      <a:pt x="9383" y="4691"/>
                    </a:lnTo>
                    <a:cubicBezTo>
                      <a:pt x="9442" y="4667"/>
                      <a:pt x="9490" y="4644"/>
                      <a:pt x="9562" y="4596"/>
                    </a:cubicBezTo>
                    <a:lnTo>
                      <a:pt x="9693" y="4727"/>
                    </a:lnTo>
                    <a:cubicBezTo>
                      <a:pt x="9859" y="4894"/>
                      <a:pt x="10062" y="4989"/>
                      <a:pt x="10300" y="4989"/>
                    </a:cubicBezTo>
                    <a:cubicBezTo>
                      <a:pt x="10526" y="4989"/>
                      <a:pt x="10752" y="4894"/>
                      <a:pt x="10907" y="4727"/>
                    </a:cubicBezTo>
                    <a:lnTo>
                      <a:pt x="11050" y="4596"/>
                    </a:lnTo>
                    <a:close/>
                    <a:moveTo>
                      <a:pt x="2632" y="8108"/>
                    </a:moveTo>
                    <a:lnTo>
                      <a:pt x="2632" y="8573"/>
                    </a:lnTo>
                    <a:lnTo>
                      <a:pt x="846" y="8573"/>
                    </a:lnTo>
                    <a:lnTo>
                      <a:pt x="846" y="8108"/>
                    </a:lnTo>
                    <a:close/>
                    <a:moveTo>
                      <a:pt x="13157" y="8108"/>
                    </a:moveTo>
                    <a:lnTo>
                      <a:pt x="13157" y="8573"/>
                    </a:lnTo>
                    <a:lnTo>
                      <a:pt x="5668" y="8573"/>
                    </a:lnTo>
                    <a:lnTo>
                      <a:pt x="5668" y="8108"/>
                    </a:lnTo>
                    <a:close/>
                    <a:moveTo>
                      <a:pt x="5049" y="5906"/>
                    </a:moveTo>
                    <a:cubicBezTo>
                      <a:pt x="5180" y="5906"/>
                      <a:pt x="5287" y="6013"/>
                      <a:pt x="5287" y="6144"/>
                    </a:cubicBezTo>
                    <a:lnTo>
                      <a:pt x="5287" y="9001"/>
                    </a:lnTo>
                    <a:lnTo>
                      <a:pt x="3049" y="9001"/>
                    </a:lnTo>
                    <a:lnTo>
                      <a:pt x="3049" y="6144"/>
                    </a:lnTo>
                    <a:cubicBezTo>
                      <a:pt x="3049" y="6013"/>
                      <a:pt x="3156" y="5906"/>
                      <a:pt x="3287" y="5906"/>
                    </a:cubicBezTo>
                    <a:close/>
                    <a:moveTo>
                      <a:pt x="4168" y="0"/>
                    </a:moveTo>
                    <a:cubicBezTo>
                      <a:pt x="3239" y="0"/>
                      <a:pt x="2501" y="738"/>
                      <a:pt x="2430" y="1738"/>
                    </a:cubicBezTo>
                    <a:cubicBezTo>
                      <a:pt x="2394" y="2155"/>
                      <a:pt x="2263" y="2989"/>
                      <a:pt x="2084" y="3477"/>
                    </a:cubicBezTo>
                    <a:cubicBezTo>
                      <a:pt x="2037" y="3584"/>
                      <a:pt x="2049" y="3703"/>
                      <a:pt x="2096" y="3810"/>
                    </a:cubicBezTo>
                    <a:cubicBezTo>
                      <a:pt x="2144" y="3905"/>
                      <a:pt x="2239" y="3989"/>
                      <a:pt x="2334" y="4024"/>
                    </a:cubicBezTo>
                    <a:cubicBezTo>
                      <a:pt x="2513" y="4084"/>
                      <a:pt x="2811" y="4179"/>
                      <a:pt x="3156" y="4251"/>
                    </a:cubicBezTo>
                    <a:cubicBezTo>
                      <a:pt x="3144" y="4251"/>
                      <a:pt x="3144" y="4251"/>
                      <a:pt x="3120" y="4263"/>
                    </a:cubicBezTo>
                    <a:lnTo>
                      <a:pt x="2382" y="4477"/>
                    </a:lnTo>
                    <a:cubicBezTo>
                      <a:pt x="2013" y="4584"/>
                      <a:pt x="1751" y="4917"/>
                      <a:pt x="1751" y="5310"/>
                    </a:cubicBezTo>
                    <a:lnTo>
                      <a:pt x="1751" y="7227"/>
                    </a:lnTo>
                    <a:cubicBezTo>
                      <a:pt x="1751" y="7394"/>
                      <a:pt x="1799" y="7561"/>
                      <a:pt x="1894" y="7680"/>
                    </a:cubicBezTo>
                    <a:lnTo>
                      <a:pt x="203" y="7680"/>
                    </a:lnTo>
                    <a:cubicBezTo>
                      <a:pt x="84" y="7680"/>
                      <a:pt x="1" y="7763"/>
                      <a:pt x="1" y="7882"/>
                    </a:cubicBezTo>
                    <a:cubicBezTo>
                      <a:pt x="1" y="8001"/>
                      <a:pt x="84" y="8096"/>
                      <a:pt x="203" y="8096"/>
                    </a:cubicBezTo>
                    <a:lnTo>
                      <a:pt x="441" y="8096"/>
                    </a:lnTo>
                    <a:lnTo>
                      <a:pt x="441" y="10073"/>
                    </a:lnTo>
                    <a:cubicBezTo>
                      <a:pt x="441" y="10192"/>
                      <a:pt x="537" y="10275"/>
                      <a:pt x="656" y="10275"/>
                    </a:cubicBezTo>
                    <a:cubicBezTo>
                      <a:pt x="775" y="10275"/>
                      <a:pt x="858" y="10192"/>
                      <a:pt x="858" y="10073"/>
                    </a:cubicBezTo>
                    <a:lnTo>
                      <a:pt x="858" y="8954"/>
                    </a:lnTo>
                    <a:lnTo>
                      <a:pt x="2644" y="8954"/>
                    </a:lnTo>
                    <a:lnTo>
                      <a:pt x="2644" y="10073"/>
                    </a:lnTo>
                    <a:cubicBezTo>
                      <a:pt x="2644" y="10192"/>
                      <a:pt x="2739" y="10275"/>
                      <a:pt x="2858" y="10275"/>
                    </a:cubicBezTo>
                    <a:cubicBezTo>
                      <a:pt x="2977" y="10275"/>
                      <a:pt x="3073" y="10192"/>
                      <a:pt x="3073" y="10073"/>
                    </a:cubicBezTo>
                    <a:lnTo>
                      <a:pt x="3073" y="9406"/>
                    </a:lnTo>
                    <a:lnTo>
                      <a:pt x="5287" y="9406"/>
                    </a:lnTo>
                    <a:lnTo>
                      <a:pt x="5287" y="10073"/>
                    </a:lnTo>
                    <a:cubicBezTo>
                      <a:pt x="5287" y="10192"/>
                      <a:pt x="5371" y="10275"/>
                      <a:pt x="5490" y="10275"/>
                    </a:cubicBezTo>
                    <a:cubicBezTo>
                      <a:pt x="5609" y="10275"/>
                      <a:pt x="5704" y="10192"/>
                      <a:pt x="5704" y="10073"/>
                    </a:cubicBezTo>
                    <a:lnTo>
                      <a:pt x="5704" y="8954"/>
                    </a:lnTo>
                    <a:lnTo>
                      <a:pt x="13169" y="8954"/>
                    </a:lnTo>
                    <a:lnTo>
                      <a:pt x="13169" y="10073"/>
                    </a:lnTo>
                    <a:cubicBezTo>
                      <a:pt x="13169" y="10192"/>
                      <a:pt x="13264" y="10275"/>
                      <a:pt x="13383" y="10275"/>
                    </a:cubicBezTo>
                    <a:cubicBezTo>
                      <a:pt x="13503" y="10275"/>
                      <a:pt x="13586" y="10192"/>
                      <a:pt x="13586" y="10073"/>
                    </a:cubicBezTo>
                    <a:lnTo>
                      <a:pt x="13586" y="8096"/>
                    </a:lnTo>
                    <a:lnTo>
                      <a:pt x="13824" y="8096"/>
                    </a:lnTo>
                    <a:cubicBezTo>
                      <a:pt x="13943" y="8096"/>
                      <a:pt x="14038" y="8001"/>
                      <a:pt x="14038" y="7882"/>
                    </a:cubicBezTo>
                    <a:cubicBezTo>
                      <a:pt x="14003" y="7787"/>
                      <a:pt x="13919" y="7692"/>
                      <a:pt x="13800" y="7692"/>
                    </a:cubicBezTo>
                    <a:lnTo>
                      <a:pt x="12562" y="7692"/>
                    </a:lnTo>
                    <a:cubicBezTo>
                      <a:pt x="12633" y="7561"/>
                      <a:pt x="12693" y="7406"/>
                      <a:pt x="12693" y="7251"/>
                    </a:cubicBezTo>
                    <a:lnTo>
                      <a:pt x="12693" y="5322"/>
                    </a:lnTo>
                    <a:cubicBezTo>
                      <a:pt x="12693" y="4941"/>
                      <a:pt x="12443" y="4596"/>
                      <a:pt x="12074" y="4489"/>
                    </a:cubicBezTo>
                    <a:lnTo>
                      <a:pt x="11324" y="4286"/>
                    </a:lnTo>
                    <a:cubicBezTo>
                      <a:pt x="11228" y="4251"/>
                      <a:pt x="11169" y="4167"/>
                      <a:pt x="11169" y="4060"/>
                    </a:cubicBezTo>
                    <a:lnTo>
                      <a:pt x="11169" y="3893"/>
                    </a:lnTo>
                    <a:cubicBezTo>
                      <a:pt x="11240" y="3858"/>
                      <a:pt x="11300" y="3798"/>
                      <a:pt x="11359" y="3739"/>
                    </a:cubicBezTo>
                    <a:cubicBezTo>
                      <a:pt x="11657" y="3453"/>
                      <a:pt x="11824" y="3060"/>
                      <a:pt x="11824" y="2643"/>
                    </a:cubicBezTo>
                    <a:lnTo>
                      <a:pt x="11824" y="2262"/>
                    </a:lnTo>
                    <a:lnTo>
                      <a:pt x="11895" y="2096"/>
                    </a:lnTo>
                    <a:cubicBezTo>
                      <a:pt x="11979" y="1917"/>
                      <a:pt x="12026" y="1703"/>
                      <a:pt x="12026" y="1512"/>
                    </a:cubicBezTo>
                    <a:lnTo>
                      <a:pt x="12026" y="453"/>
                    </a:lnTo>
                    <a:cubicBezTo>
                      <a:pt x="12026" y="333"/>
                      <a:pt x="11943" y="250"/>
                      <a:pt x="11824" y="250"/>
                    </a:cubicBezTo>
                    <a:lnTo>
                      <a:pt x="9859" y="250"/>
                    </a:lnTo>
                    <a:cubicBezTo>
                      <a:pt x="9145" y="250"/>
                      <a:pt x="8561" y="834"/>
                      <a:pt x="8561" y="1548"/>
                    </a:cubicBezTo>
                    <a:lnTo>
                      <a:pt x="8561" y="1560"/>
                    </a:lnTo>
                    <a:cubicBezTo>
                      <a:pt x="8561" y="1727"/>
                      <a:pt x="8597" y="1881"/>
                      <a:pt x="8680" y="2036"/>
                    </a:cubicBezTo>
                    <a:lnTo>
                      <a:pt x="8788" y="2238"/>
                    </a:lnTo>
                    <a:lnTo>
                      <a:pt x="8788" y="2572"/>
                    </a:lnTo>
                    <a:cubicBezTo>
                      <a:pt x="8788" y="3108"/>
                      <a:pt x="9050" y="3584"/>
                      <a:pt x="9442" y="3870"/>
                    </a:cubicBezTo>
                    <a:lnTo>
                      <a:pt x="9442" y="4048"/>
                    </a:lnTo>
                    <a:cubicBezTo>
                      <a:pt x="9442" y="4143"/>
                      <a:pt x="9359" y="4239"/>
                      <a:pt x="9276" y="4263"/>
                    </a:cubicBezTo>
                    <a:lnTo>
                      <a:pt x="8526" y="4477"/>
                    </a:lnTo>
                    <a:cubicBezTo>
                      <a:pt x="8157" y="4584"/>
                      <a:pt x="7907" y="4917"/>
                      <a:pt x="7907" y="5310"/>
                    </a:cubicBezTo>
                    <a:lnTo>
                      <a:pt x="7907" y="5489"/>
                    </a:lnTo>
                    <a:lnTo>
                      <a:pt x="7895" y="5489"/>
                    </a:lnTo>
                    <a:cubicBezTo>
                      <a:pt x="7657" y="5489"/>
                      <a:pt x="7478" y="5679"/>
                      <a:pt x="7478" y="5906"/>
                    </a:cubicBezTo>
                    <a:lnTo>
                      <a:pt x="7478" y="7656"/>
                    </a:lnTo>
                    <a:lnTo>
                      <a:pt x="7478" y="7680"/>
                    </a:lnTo>
                    <a:lnTo>
                      <a:pt x="6442" y="7680"/>
                    </a:lnTo>
                    <a:cubicBezTo>
                      <a:pt x="6525" y="7537"/>
                      <a:pt x="6585" y="7394"/>
                      <a:pt x="6585" y="7227"/>
                    </a:cubicBezTo>
                    <a:lnTo>
                      <a:pt x="6585" y="5310"/>
                    </a:lnTo>
                    <a:cubicBezTo>
                      <a:pt x="6585" y="4917"/>
                      <a:pt x="6323" y="4584"/>
                      <a:pt x="5954" y="4477"/>
                    </a:cubicBezTo>
                    <a:lnTo>
                      <a:pt x="5216" y="4263"/>
                    </a:lnTo>
                    <a:cubicBezTo>
                      <a:pt x="5192" y="4263"/>
                      <a:pt x="5192" y="4263"/>
                      <a:pt x="5180" y="4251"/>
                    </a:cubicBezTo>
                    <a:cubicBezTo>
                      <a:pt x="5537" y="4179"/>
                      <a:pt x="5823" y="4084"/>
                      <a:pt x="6002" y="4024"/>
                    </a:cubicBezTo>
                    <a:cubicBezTo>
                      <a:pt x="6109" y="3989"/>
                      <a:pt x="6192" y="3905"/>
                      <a:pt x="6240" y="3810"/>
                    </a:cubicBezTo>
                    <a:cubicBezTo>
                      <a:pt x="6287" y="3703"/>
                      <a:pt x="6299" y="3596"/>
                      <a:pt x="6252" y="3477"/>
                    </a:cubicBezTo>
                    <a:cubicBezTo>
                      <a:pt x="6073" y="2977"/>
                      <a:pt x="5942" y="2143"/>
                      <a:pt x="5906" y="1738"/>
                    </a:cubicBezTo>
                    <a:cubicBezTo>
                      <a:pt x="5835" y="738"/>
                      <a:pt x="5097" y="0"/>
                      <a:pt x="4168" y="0"/>
                    </a:cubicBezTo>
                    <a:close/>
                  </a:path>
                </a:pathLst>
              </a:cu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11589;p82">
                <a:extLst>
                  <a:ext uri="{FF2B5EF4-FFF2-40B4-BE49-F238E27FC236}">
                    <a16:creationId xmlns:a16="http://schemas.microsoft.com/office/drawing/2014/main" id="{E919B460-4F4C-9821-A03F-348AE783CD0B}"/>
                  </a:ext>
                </a:extLst>
              </p:cNvPr>
              <p:cNvSpPr/>
              <p:nvPr/>
            </p:nvSpPr>
            <p:spPr>
              <a:xfrm>
                <a:off x="6019323" y="2641653"/>
                <a:ext cx="13272" cy="13272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17" extrusionOk="0">
                    <a:moveTo>
                      <a:pt x="202" y="0"/>
                    </a:moveTo>
                    <a:cubicBezTo>
                      <a:pt x="95" y="0"/>
                      <a:pt x="0" y="84"/>
                      <a:pt x="0" y="203"/>
                    </a:cubicBezTo>
                    <a:cubicBezTo>
                      <a:pt x="0" y="322"/>
                      <a:pt x="95" y="417"/>
                      <a:pt x="202" y="417"/>
                    </a:cubicBezTo>
                    <a:cubicBezTo>
                      <a:pt x="322" y="417"/>
                      <a:pt x="417" y="322"/>
                      <a:pt x="417" y="203"/>
                    </a:cubicBezTo>
                    <a:cubicBezTo>
                      <a:pt x="417" y="84"/>
                      <a:pt x="322" y="0"/>
                      <a:pt x="202" y="0"/>
                    </a:cubicBezTo>
                    <a:close/>
                  </a:path>
                </a:pathLst>
              </a:cu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8" name="Google Shape;11818;p82">
              <a:extLst>
                <a:ext uri="{FF2B5EF4-FFF2-40B4-BE49-F238E27FC236}">
                  <a16:creationId xmlns:a16="http://schemas.microsoft.com/office/drawing/2014/main" id="{0C254EF5-4418-5807-D95E-109D8EF4E187}"/>
                </a:ext>
              </a:extLst>
            </p:cNvPr>
            <p:cNvGrpSpPr/>
            <p:nvPr/>
          </p:nvGrpSpPr>
          <p:grpSpPr>
            <a:xfrm>
              <a:off x="3605393" y="2358189"/>
              <a:ext cx="876420" cy="822246"/>
              <a:chOff x="7929578" y="4284365"/>
              <a:chExt cx="395266" cy="351312"/>
            </a:xfrm>
          </p:grpSpPr>
          <p:sp>
            <p:nvSpPr>
              <p:cNvPr id="49" name="Google Shape;11819;p82">
                <a:extLst>
                  <a:ext uri="{FF2B5EF4-FFF2-40B4-BE49-F238E27FC236}">
                    <a16:creationId xmlns:a16="http://schemas.microsoft.com/office/drawing/2014/main" id="{C0DF9EDE-7B6C-0F1F-2458-FF632213FF06}"/>
                  </a:ext>
                </a:extLst>
              </p:cNvPr>
              <p:cNvSpPr/>
              <p:nvPr/>
            </p:nvSpPr>
            <p:spPr>
              <a:xfrm>
                <a:off x="7954213" y="4588668"/>
                <a:ext cx="11394" cy="47009"/>
              </a:xfrm>
              <a:custGeom>
                <a:avLst/>
                <a:gdLst/>
                <a:ahLst/>
                <a:cxnLst/>
                <a:rect l="l" t="t" r="r" b="b"/>
                <a:pathLst>
                  <a:path w="358" h="1477" extrusionOk="0">
                    <a:moveTo>
                      <a:pt x="179" y="0"/>
                    </a:moveTo>
                    <a:cubicBezTo>
                      <a:pt x="84" y="0"/>
                      <a:pt x="0" y="84"/>
                      <a:pt x="0" y="179"/>
                    </a:cubicBezTo>
                    <a:lnTo>
                      <a:pt x="0" y="1298"/>
                    </a:lnTo>
                    <a:cubicBezTo>
                      <a:pt x="0" y="1405"/>
                      <a:pt x="84" y="1477"/>
                      <a:pt x="179" y="1477"/>
                    </a:cubicBezTo>
                    <a:cubicBezTo>
                      <a:pt x="286" y="1477"/>
                      <a:pt x="358" y="1405"/>
                      <a:pt x="358" y="1298"/>
                    </a:cubicBezTo>
                    <a:lnTo>
                      <a:pt x="358" y="179"/>
                    </a:lnTo>
                    <a:cubicBezTo>
                      <a:pt x="358" y="96"/>
                      <a:pt x="286" y="0"/>
                      <a:pt x="179" y="0"/>
                    </a:cubicBezTo>
                    <a:close/>
                  </a:path>
                </a:pathLst>
              </a:cu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11820;p82">
                <a:extLst>
                  <a:ext uri="{FF2B5EF4-FFF2-40B4-BE49-F238E27FC236}">
                    <a16:creationId xmlns:a16="http://schemas.microsoft.com/office/drawing/2014/main" id="{313991CD-0A98-5DE4-998C-17848847DE40}"/>
                  </a:ext>
                </a:extLst>
              </p:cNvPr>
              <p:cNvSpPr/>
              <p:nvPr/>
            </p:nvSpPr>
            <p:spPr>
              <a:xfrm>
                <a:off x="7929578" y="4432522"/>
                <a:ext cx="213372" cy="203155"/>
              </a:xfrm>
              <a:custGeom>
                <a:avLst/>
                <a:gdLst/>
                <a:ahLst/>
                <a:cxnLst/>
                <a:rect l="l" t="t" r="r" b="b"/>
                <a:pathLst>
                  <a:path w="6704" h="6383" extrusionOk="0">
                    <a:moveTo>
                      <a:pt x="6192" y="1013"/>
                    </a:moveTo>
                    <a:lnTo>
                      <a:pt x="6275" y="1275"/>
                    </a:lnTo>
                    <a:cubicBezTo>
                      <a:pt x="6287" y="1358"/>
                      <a:pt x="6275" y="1430"/>
                      <a:pt x="6216" y="1489"/>
                    </a:cubicBezTo>
                    <a:lnTo>
                      <a:pt x="6108" y="1596"/>
                    </a:lnTo>
                    <a:lnTo>
                      <a:pt x="5858" y="1334"/>
                    </a:lnTo>
                    <a:lnTo>
                      <a:pt x="6192" y="1013"/>
                    </a:lnTo>
                    <a:close/>
                    <a:moveTo>
                      <a:pt x="1941" y="382"/>
                    </a:moveTo>
                    <a:cubicBezTo>
                      <a:pt x="2251" y="382"/>
                      <a:pt x="2536" y="501"/>
                      <a:pt x="2763" y="727"/>
                    </a:cubicBezTo>
                    <a:cubicBezTo>
                      <a:pt x="2965" y="953"/>
                      <a:pt x="3096" y="1251"/>
                      <a:pt x="3132" y="1573"/>
                    </a:cubicBezTo>
                    <a:cubicBezTo>
                      <a:pt x="3144" y="1692"/>
                      <a:pt x="3156" y="1846"/>
                      <a:pt x="3179" y="2001"/>
                    </a:cubicBezTo>
                    <a:cubicBezTo>
                      <a:pt x="2977" y="1680"/>
                      <a:pt x="2656" y="1430"/>
                      <a:pt x="2239" y="1287"/>
                    </a:cubicBezTo>
                    <a:cubicBezTo>
                      <a:pt x="1947" y="1199"/>
                      <a:pt x="1670" y="1191"/>
                      <a:pt x="1579" y="1191"/>
                    </a:cubicBezTo>
                    <a:cubicBezTo>
                      <a:pt x="1559" y="1191"/>
                      <a:pt x="1548" y="1192"/>
                      <a:pt x="1548" y="1192"/>
                    </a:cubicBezTo>
                    <a:cubicBezTo>
                      <a:pt x="1513" y="1192"/>
                      <a:pt x="1465" y="1204"/>
                      <a:pt x="1429" y="1251"/>
                    </a:cubicBezTo>
                    <a:lnTo>
                      <a:pt x="1108" y="1585"/>
                    </a:lnTo>
                    <a:cubicBezTo>
                      <a:pt x="1036" y="1668"/>
                      <a:pt x="1036" y="1787"/>
                      <a:pt x="1108" y="1846"/>
                    </a:cubicBezTo>
                    <a:cubicBezTo>
                      <a:pt x="1143" y="1882"/>
                      <a:pt x="1191" y="1900"/>
                      <a:pt x="1237" y="1900"/>
                    </a:cubicBezTo>
                    <a:cubicBezTo>
                      <a:pt x="1283" y="1900"/>
                      <a:pt x="1328" y="1882"/>
                      <a:pt x="1358" y="1846"/>
                    </a:cubicBezTo>
                    <a:lnTo>
                      <a:pt x="1632" y="1561"/>
                    </a:lnTo>
                    <a:cubicBezTo>
                      <a:pt x="1870" y="1573"/>
                      <a:pt x="2620" y="1668"/>
                      <a:pt x="2906" y="2299"/>
                    </a:cubicBezTo>
                    <a:cubicBezTo>
                      <a:pt x="2834" y="2763"/>
                      <a:pt x="2417" y="3120"/>
                      <a:pt x="1929" y="3120"/>
                    </a:cubicBezTo>
                    <a:cubicBezTo>
                      <a:pt x="1393" y="3120"/>
                      <a:pt x="941" y="2680"/>
                      <a:pt x="941" y="2144"/>
                    </a:cubicBezTo>
                    <a:cubicBezTo>
                      <a:pt x="941" y="2037"/>
                      <a:pt x="870" y="1966"/>
                      <a:pt x="762" y="1966"/>
                    </a:cubicBezTo>
                    <a:cubicBezTo>
                      <a:pt x="751" y="1966"/>
                      <a:pt x="715" y="1966"/>
                      <a:pt x="703" y="1977"/>
                    </a:cubicBezTo>
                    <a:cubicBezTo>
                      <a:pt x="715" y="1835"/>
                      <a:pt x="751" y="1680"/>
                      <a:pt x="751" y="1573"/>
                    </a:cubicBezTo>
                    <a:cubicBezTo>
                      <a:pt x="774" y="1251"/>
                      <a:pt x="893" y="953"/>
                      <a:pt x="1120" y="727"/>
                    </a:cubicBezTo>
                    <a:cubicBezTo>
                      <a:pt x="1334" y="501"/>
                      <a:pt x="1632" y="382"/>
                      <a:pt x="1941" y="382"/>
                    </a:cubicBezTo>
                    <a:close/>
                    <a:moveTo>
                      <a:pt x="631" y="2442"/>
                    </a:moveTo>
                    <a:cubicBezTo>
                      <a:pt x="703" y="2763"/>
                      <a:pt x="917" y="3049"/>
                      <a:pt x="1179" y="3228"/>
                    </a:cubicBezTo>
                    <a:lnTo>
                      <a:pt x="1179" y="3442"/>
                    </a:lnTo>
                    <a:lnTo>
                      <a:pt x="1167" y="3442"/>
                    </a:lnTo>
                    <a:cubicBezTo>
                      <a:pt x="822" y="3382"/>
                      <a:pt x="572" y="3287"/>
                      <a:pt x="417" y="3216"/>
                    </a:cubicBezTo>
                    <a:cubicBezTo>
                      <a:pt x="405" y="3216"/>
                      <a:pt x="417" y="3204"/>
                      <a:pt x="417" y="3204"/>
                    </a:cubicBezTo>
                    <a:cubicBezTo>
                      <a:pt x="501" y="2989"/>
                      <a:pt x="572" y="2728"/>
                      <a:pt x="631" y="2442"/>
                    </a:cubicBezTo>
                    <a:close/>
                    <a:moveTo>
                      <a:pt x="3239" y="2454"/>
                    </a:moveTo>
                    <a:cubicBezTo>
                      <a:pt x="3275" y="2692"/>
                      <a:pt x="3334" y="2942"/>
                      <a:pt x="3418" y="3144"/>
                    </a:cubicBezTo>
                    <a:lnTo>
                      <a:pt x="3084" y="3454"/>
                    </a:lnTo>
                    <a:cubicBezTo>
                      <a:pt x="3037" y="3478"/>
                      <a:pt x="3001" y="3513"/>
                      <a:pt x="2941" y="3513"/>
                    </a:cubicBezTo>
                    <a:lnTo>
                      <a:pt x="2894" y="3513"/>
                    </a:lnTo>
                    <a:cubicBezTo>
                      <a:pt x="2775" y="3513"/>
                      <a:pt x="2679" y="3418"/>
                      <a:pt x="2679" y="3299"/>
                    </a:cubicBezTo>
                    <a:lnTo>
                      <a:pt x="2679" y="3239"/>
                    </a:lnTo>
                    <a:cubicBezTo>
                      <a:pt x="2953" y="3061"/>
                      <a:pt x="3144" y="2787"/>
                      <a:pt x="3239" y="2454"/>
                    </a:cubicBezTo>
                    <a:close/>
                    <a:moveTo>
                      <a:pt x="2358" y="3418"/>
                    </a:moveTo>
                    <a:cubicBezTo>
                      <a:pt x="2370" y="3525"/>
                      <a:pt x="2429" y="3620"/>
                      <a:pt x="2489" y="3692"/>
                    </a:cubicBezTo>
                    <a:lnTo>
                      <a:pt x="2203" y="3954"/>
                    </a:lnTo>
                    <a:cubicBezTo>
                      <a:pt x="2132" y="4031"/>
                      <a:pt x="2033" y="4070"/>
                      <a:pt x="1934" y="4070"/>
                    </a:cubicBezTo>
                    <a:cubicBezTo>
                      <a:pt x="1834" y="4070"/>
                      <a:pt x="1733" y="4031"/>
                      <a:pt x="1655" y="3954"/>
                    </a:cubicBezTo>
                    <a:lnTo>
                      <a:pt x="1489" y="3799"/>
                    </a:lnTo>
                    <a:cubicBezTo>
                      <a:pt x="1524" y="3740"/>
                      <a:pt x="1536" y="3680"/>
                      <a:pt x="1536" y="3620"/>
                    </a:cubicBezTo>
                    <a:lnTo>
                      <a:pt x="1536" y="3418"/>
                    </a:lnTo>
                    <a:cubicBezTo>
                      <a:pt x="1667" y="3466"/>
                      <a:pt x="1810" y="3478"/>
                      <a:pt x="1941" y="3478"/>
                    </a:cubicBezTo>
                    <a:cubicBezTo>
                      <a:pt x="2084" y="3478"/>
                      <a:pt x="2227" y="3454"/>
                      <a:pt x="2358" y="3418"/>
                    </a:cubicBezTo>
                    <a:close/>
                    <a:moveTo>
                      <a:pt x="1941" y="1"/>
                    </a:moveTo>
                    <a:cubicBezTo>
                      <a:pt x="1120" y="1"/>
                      <a:pt x="465" y="656"/>
                      <a:pt x="393" y="1537"/>
                    </a:cubicBezTo>
                    <a:cubicBezTo>
                      <a:pt x="358" y="1882"/>
                      <a:pt x="239" y="2644"/>
                      <a:pt x="72" y="3061"/>
                    </a:cubicBezTo>
                    <a:cubicBezTo>
                      <a:pt x="0" y="3251"/>
                      <a:pt x="96" y="3454"/>
                      <a:pt x="274" y="3537"/>
                    </a:cubicBezTo>
                    <a:cubicBezTo>
                      <a:pt x="405" y="3597"/>
                      <a:pt x="608" y="3692"/>
                      <a:pt x="893" y="3751"/>
                    </a:cubicBezTo>
                    <a:lnTo>
                      <a:pt x="417" y="3990"/>
                    </a:lnTo>
                    <a:cubicBezTo>
                      <a:pt x="155" y="4121"/>
                      <a:pt x="0" y="4371"/>
                      <a:pt x="0" y="4668"/>
                    </a:cubicBezTo>
                    <a:lnTo>
                      <a:pt x="0" y="6204"/>
                    </a:lnTo>
                    <a:cubicBezTo>
                      <a:pt x="0" y="6311"/>
                      <a:pt x="72" y="6383"/>
                      <a:pt x="179" y="6383"/>
                    </a:cubicBezTo>
                    <a:cubicBezTo>
                      <a:pt x="286" y="6383"/>
                      <a:pt x="358" y="6311"/>
                      <a:pt x="358" y="6204"/>
                    </a:cubicBezTo>
                    <a:lnTo>
                      <a:pt x="358" y="4668"/>
                    </a:lnTo>
                    <a:cubicBezTo>
                      <a:pt x="358" y="4525"/>
                      <a:pt x="453" y="4371"/>
                      <a:pt x="584" y="4311"/>
                    </a:cubicBezTo>
                    <a:lnTo>
                      <a:pt x="1191" y="4013"/>
                    </a:lnTo>
                    <a:lnTo>
                      <a:pt x="1405" y="4216"/>
                    </a:lnTo>
                    <a:cubicBezTo>
                      <a:pt x="1548" y="4347"/>
                      <a:pt x="1739" y="4418"/>
                      <a:pt x="1929" y="4418"/>
                    </a:cubicBezTo>
                    <a:cubicBezTo>
                      <a:pt x="2120" y="4418"/>
                      <a:pt x="2310" y="4347"/>
                      <a:pt x="2453" y="4216"/>
                    </a:cubicBezTo>
                    <a:lnTo>
                      <a:pt x="2822" y="3859"/>
                    </a:lnTo>
                    <a:lnTo>
                      <a:pt x="2929" y="3859"/>
                    </a:lnTo>
                    <a:cubicBezTo>
                      <a:pt x="3084" y="3859"/>
                      <a:pt x="3215" y="3799"/>
                      <a:pt x="3322" y="3692"/>
                    </a:cubicBezTo>
                    <a:lnTo>
                      <a:pt x="5584" y="1561"/>
                    </a:lnTo>
                    <a:lnTo>
                      <a:pt x="5835" y="1811"/>
                    </a:lnTo>
                    <a:lnTo>
                      <a:pt x="3001" y="4656"/>
                    </a:lnTo>
                    <a:cubicBezTo>
                      <a:pt x="2822" y="4835"/>
                      <a:pt x="2715" y="5073"/>
                      <a:pt x="2715" y="5347"/>
                    </a:cubicBezTo>
                    <a:lnTo>
                      <a:pt x="2715" y="6192"/>
                    </a:lnTo>
                    <a:cubicBezTo>
                      <a:pt x="2715" y="6299"/>
                      <a:pt x="2787" y="6371"/>
                      <a:pt x="2894" y="6371"/>
                    </a:cubicBezTo>
                    <a:cubicBezTo>
                      <a:pt x="3001" y="6371"/>
                      <a:pt x="3072" y="6299"/>
                      <a:pt x="3072" y="6192"/>
                    </a:cubicBezTo>
                    <a:lnTo>
                      <a:pt x="3072" y="5371"/>
                    </a:lnTo>
                    <a:cubicBezTo>
                      <a:pt x="3072" y="5204"/>
                      <a:pt x="3132" y="5061"/>
                      <a:pt x="3251" y="4954"/>
                    </a:cubicBezTo>
                    <a:lnTo>
                      <a:pt x="6466" y="1739"/>
                    </a:lnTo>
                    <a:cubicBezTo>
                      <a:pt x="6597" y="1608"/>
                      <a:pt x="6656" y="1394"/>
                      <a:pt x="6608" y="1204"/>
                    </a:cubicBezTo>
                    <a:lnTo>
                      <a:pt x="6513" y="727"/>
                    </a:lnTo>
                    <a:lnTo>
                      <a:pt x="6632" y="608"/>
                    </a:lnTo>
                    <a:cubicBezTo>
                      <a:pt x="6704" y="537"/>
                      <a:pt x="6704" y="430"/>
                      <a:pt x="6644" y="358"/>
                    </a:cubicBezTo>
                    <a:cubicBezTo>
                      <a:pt x="6607" y="321"/>
                      <a:pt x="6560" y="303"/>
                      <a:pt x="6513" y="303"/>
                    </a:cubicBezTo>
                    <a:cubicBezTo>
                      <a:pt x="6470" y="303"/>
                      <a:pt x="6428" y="318"/>
                      <a:pt x="6394" y="346"/>
                    </a:cubicBezTo>
                    <a:lnTo>
                      <a:pt x="3727" y="2858"/>
                    </a:lnTo>
                    <a:cubicBezTo>
                      <a:pt x="3608" y="2430"/>
                      <a:pt x="3501" y="1846"/>
                      <a:pt x="3489" y="1537"/>
                    </a:cubicBezTo>
                    <a:cubicBezTo>
                      <a:pt x="3429" y="656"/>
                      <a:pt x="2751" y="1"/>
                      <a:pt x="1941" y="1"/>
                    </a:cubicBezTo>
                    <a:close/>
                  </a:path>
                </a:pathLst>
              </a:cu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11821;p82">
                <a:extLst>
                  <a:ext uri="{FF2B5EF4-FFF2-40B4-BE49-F238E27FC236}">
                    <a16:creationId xmlns:a16="http://schemas.microsoft.com/office/drawing/2014/main" id="{20E95308-9D5C-E827-A16A-0B793637451C}"/>
                  </a:ext>
                </a:extLst>
              </p:cNvPr>
              <p:cNvSpPr/>
              <p:nvPr/>
            </p:nvSpPr>
            <p:spPr>
              <a:xfrm>
                <a:off x="8090243" y="4284365"/>
                <a:ext cx="234601" cy="196344"/>
              </a:xfrm>
              <a:custGeom>
                <a:avLst/>
                <a:gdLst/>
                <a:ahLst/>
                <a:cxnLst/>
                <a:rect l="l" t="t" r="r" b="b"/>
                <a:pathLst>
                  <a:path w="7371" h="6169" extrusionOk="0">
                    <a:moveTo>
                      <a:pt x="572" y="1"/>
                    </a:moveTo>
                    <a:cubicBezTo>
                      <a:pt x="251" y="1"/>
                      <a:pt x="1" y="251"/>
                      <a:pt x="1" y="560"/>
                    </a:cubicBezTo>
                    <a:lnTo>
                      <a:pt x="1" y="5275"/>
                    </a:lnTo>
                    <a:cubicBezTo>
                      <a:pt x="1" y="5382"/>
                      <a:pt x="72" y="5454"/>
                      <a:pt x="179" y="5454"/>
                    </a:cubicBezTo>
                    <a:cubicBezTo>
                      <a:pt x="286" y="5454"/>
                      <a:pt x="358" y="5382"/>
                      <a:pt x="358" y="5275"/>
                    </a:cubicBezTo>
                    <a:lnTo>
                      <a:pt x="358" y="560"/>
                    </a:lnTo>
                    <a:cubicBezTo>
                      <a:pt x="358" y="441"/>
                      <a:pt x="453" y="358"/>
                      <a:pt x="572" y="358"/>
                    </a:cubicBezTo>
                    <a:lnTo>
                      <a:pt x="6787" y="358"/>
                    </a:lnTo>
                    <a:cubicBezTo>
                      <a:pt x="6906" y="358"/>
                      <a:pt x="7002" y="441"/>
                      <a:pt x="7002" y="560"/>
                    </a:cubicBezTo>
                    <a:lnTo>
                      <a:pt x="7002" y="5608"/>
                    </a:lnTo>
                    <a:cubicBezTo>
                      <a:pt x="7002" y="5728"/>
                      <a:pt x="6906" y="5811"/>
                      <a:pt x="6787" y="5811"/>
                    </a:cubicBezTo>
                    <a:lnTo>
                      <a:pt x="2191" y="5811"/>
                    </a:lnTo>
                    <a:cubicBezTo>
                      <a:pt x="2084" y="5811"/>
                      <a:pt x="2013" y="5894"/>
                      <a:pt x="2013" y="5989"/>
                    </a:cubicBezTo>
                    <a:cubicBezTo>
                      <a:pt x="2013" y="6097"/>
                      <a:pt x="2084" y="6168"/>
                      <a:pt x="2191" y="6168"/>
                    </a:cubicBezTo>
                    <a:lnTo>
                      <a:pt x="6787" y="6168"/>
                    </a:lnTo>
                    <a:cubicBezTo>
                      <a:pt x="7097" y="6168"/>
                      <a:pt x="7359" y="5918"/>
                      <a:pt x="7359" y="5608"/>
                    </a:cubicBezTo>
                    <a:lnTo>
                      <a:pt x="7359" y="560"/>
                    </a:lnTo>
                    <a:cubicBezTo>
                      <a:pt x="7371" y="251"/>
                      <a:pt x="7097" y="1"/>
                      <a:pt x="6787" y="1"/>
                    </a:cubicBezTo>
                    <a:close/>
                  </a:path>
                </a:pathLst>
              </a:cu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11822;p82">
                <a:extLst>
                  <a:ext uri="{FF2B5EF4-FFF2-40B4-BE49-F238E27FC236}">
                    <a16:creationId xmlns:a16="http://schemas.microsoft.com/office/drawing/2014/main" id="{57F0CF37-667B-E482-B577-80233A71D72D}"/>
                  </a:ext>
                </a:extLst>
              </p:cNvPr>
              <p:cNvSpPr/>
              <p:nvPr/>
            </p:nvSpPr>
            <p:spPr>
              <a:xfrm>
                <a:off x="8145591" y="4309382"/>
                <a:ext cx="136063" cy="135299"/>
              </a:xfrm>
              <a:custGeom>
                <a:avLst/>
                <a:gdLst/>
                <a:ahLst/>
                <a:cxnLst/>
                <a:rect l="l" t="t" r="r" b="b"/>
                <a:pathLst>
                  <a:path w="4275" h="4251" extrusionOk="0">
                    <a:moveTo>
                      <a:pt x="1953" y="739"/>
                    </a:moveTo>
                    <a:cubicBezTo>
                      <a:pt x="2322" y="739"/>
                      <a:pt x="2655" y="882"/>
                      <a:pt x="2917" y="1084"/>
                    </a:cubicBezTo>
                    <a:lnTo>
                      <a:pt x="1822" y="2179"/>
                    </a:lnTo>
                    <a:cubicBezTo>
                      <a:pt x="1750" y="2263"/>
                      <a:pt x="1750" y="2382"/>
                      <a:pt x="1822" y="2441"/>
                    </a:cubicBezTo>
                    <a:cubicBezTo>
                      <a:pt x="1845" y="2465"/>
                      <a:pt x="1905" y="2501"/>
                      <a:pt x="1953" y="2501"/>
                    </a:cubicBezTo>
                    <a:cubicBezTo>
                      <a:pt x="2000" y="2501"/>
                      <a:pt x="2048" y="2477"/>
                      <a:pt x="2084" y="2441"/>
                    </a:cubicBezTo>
                    <a:lnTo>
                      <a:pt x="2643" y="1882"/>
                    </a:lnTo>
                    <a:cubicBezTo>
                      <a:pt x="2715" y="2001"/>
                      <a:pt x="2762" y="2155"/>
                      <a:pt x="2762" y="2298"/>
                    </a:cubicBezTo>
                    <a:cubicBezTo>
                      <a:pt x="2762" y="2739"/>
                      <a:pt x="2405" y="3096"/>
                      <a:pt x="1965" y="3096"/>
                    </a:cubicBezTo>
                    <a:cubicBezTo>
                      <a:pt x="1536" y="3096"/>
                      <a:pt x="1179" y="2739"/>
                      <a:pt x="1179" y="2298"/>
                    </a:cubicBezTo>
                    <a:cubicBezTo>
                      <a:pt x="1179" y="1870"/>
                      <a:pt x="1536" y="1513"/>
                      <a:pt x="1965" y="1513"/>
                    </a:cubicBezTo>
                    <a:cubicBezTo>
                      <a:pt x="2072" y="1513"/>
                      <a:pt x="2143" y="1441"/>
                      <a:pt x="2143" y="1334"/>
                    </a:cubicBezTo>
                    <a:cubicBezTo>
                      <a:pt x="2143" y="1227"/>
                      <a:pt x="2072" y="1155"/>
                      <a:pt x="1965" y="1155"/>
                    </a:cubicBezTo>
                    <a:cubicBezTo>
                      <a:pt x="1334" y="1155"/>
                      <a:pt x="822" y="1679"/>
                      <a:pt x="822" y="2298"/>
                    </a:cubicBezTo>
                    <a:cubicBezTo>
                      <a:pt x="822" y="2941"/>
                      <a:pt x="1345" y="3453"/>
                      <a:pt x="1965" y="3453"/>
                    </a:cubicBezTo>
                    <a:cubicBezTo>
                      <a:pt x="2607" y="3453"/>
                      <a:pt x="3119" y="2929"/>
                      <a:pt x="3119" y="2298"/>
                    </a:cubicBezTo>
                    <a:cubicBezTo>
                      <a:pt x="3119" y="2060"/>
                      <a:pt x="3036" y="1822"/>
                      <a:pt x="2893" y="1632"/>
                    </a:cubicBezTo>
                    <a:lnTo>
                      <a:pt x="3191" y="1334"/>
                    </a:lnTo>
                    <a:cubicBezTo>
                      <a:pt x="3381" y="1608"/>
                      <a:pt x="3512" y="1953"/>
                      <a:pt x="3512" y="2310"/>
                    </a:cubicBezTo>
                    <a:cubicBezTo>
                      <a:pt x="3512" y="3168"/>
                      <a:pt x="2822" y="3870"/>
                      <a:pt x="1953" y="3870"/>
                    </a:cubicBezTo>
                    <a:cubicBezTo>
                      <a:pt x="1095" y="3870"/>
                      <a:pt x="393" y="3168"/>
                      <a:pt x="393" y="2310"/>
                    </a:cubicBezTo>
                    <a:cubicBezTo>
                      <a:pt x="393" y="1441"/>
                      <a:pt x="1095" y="739"/>
                      <a:pt x="1953" y="739"/>
                    </a:cubicBezTo>
                    <a:close/>
                    <a:moveTo>
                      <a:pt x="3500" y="0"/>
                    </a:moveTo>
                    <a:cubicBezTo>
                      <a:pt x="3393" y="0"/>
                      <a:pt x="3322" y="72"/>
                      <a:pt x="3322" y="179"/>
                    </a:cubicBezTo>
                    <a:lnTo>
                      <a:pt x="3322" y="679"/>
                    </a:lnTo>
                    <a:lnTo>
                      <a:pt x="3179" y="834"/>
                    </a:lnTo>
                    <a:cubicBezTo>
                      <a:pt x="2846" y="548"/>
                      <a:pt x="2417" y="381"/>
                      <a:pt x="1941" y="381"/>
                    </a:cubicBezTo>
                    <a:cubicBezTo>
                      <a:pt x="869" y="381"/>
                      <a:pt x="0" y="1251"/>
                      <a:pt x="0" y="2322"/>
                    </a:cubicBezTo>
                    <a:cubicBezTo>
                      <a:pt x="0" y="3394"/>
                      <a:pt x="869" y="4251"/>
                      <a:pt x="1941" y="4251"/>
                    </a:cubicBezTo>
                    <a:cubicBezTo>
                      <a:pt x="3012" y="4251"/>
                      <a:pt x="3870" y="3394"/>
                      <a:pt x="3870" y="2322"/>
                    </a:cubicBezTo>
                    <a:cubicBezTo>
                      <a:pt x="3870" y="1858"/>
                      <a:pt x="3715" y="1429"/>
                      <a:pt x="3429" y="1084"/>
                    </a:cubicBezTo>
                    <a:lnTo>
                      <a:pt x="3572" y="941"/>
                    </a:lnTo>
                    <a:lnTo>
                      <a:pt x="4084" y="941"/>
                    </a:lnTo>
                    <a:cubicBezTo>
                      <a:pt x="4191" y="941"/>
                      <a:pt x="4262" y="858"/>
                      <a:pt x="4262" y="751"/>
                    </a:cubicBezTo>
                    <a:cubicBezTo>
                      <a:pt x="4262" y="655"/>
                      <a:pt x="4191" y="584"/>
                      <a:pt x="4084" y="584"/>
                    </a:cubicBezTo>
                    <a:lnTo>
                      <a:pt x="3929" y="584"/>
                    </a:lnTo>
                    <a:lnTo>
                      <a:pt x="4203" y="310"/>
                    </a:lnTo>
                    <a:cubicBezTo>
                      <a:pt x="4274" y="239"/>
                      <a:pt x="4274" y="120"/>
                      <a:pt x="4203" y="60"/>
                    </a:cubicBezTo>
                    <a:cubicBezTo>
                      <a:pt x="4167" y="24"/>
                      <a:pt x="4120" y="6"/>
                      <a:pt x="4073" y="6"/>
                    </a:cubicBezTo>
                    <a:cubicBezTo>
                      <a:pt x="4027" y="6"/>
                      <a:pt x="3983" y="24"/>
                      <a:pt x="3953" y="60"/>
                    </a:cubicBezTo>
                    <a:lnTo>
                      <a:pt x="3679" y="322"/>
                    </a:lnTo>
                    <a:lnTo>
                      <a:pt x="3679" y="179"/>
                    </a:lnTo>
                    <a:cubicBezTo>
                      <a:pt x="3679" y="72"/>
                      <a:pt x="3608" y="0"/>
                      <a:pt x="3500" y="0"/>
                    </a:cubicBezTo>
                    <a:close/>
                  </a:path>
                </a:pathLst>
              </a:cu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3" name="Google Shape;11296;p82">
              <a:extLst>
                <a:ext uri="{FF2B5EF4-FFF2-40B4-BE49-F238E27FC236}">
                  <a16:creationId xmlns:a16="http://schemas.microsoft.com/office/drawing/2014/main" id="{B85BFE87-0392-E432-DD4A-1047D6998810}"/>
                </a:ext>
              </a:extLst>
            </p:cNvPr>
            <p:cNvGrpSpPr/>
            <p:nvPr/>
          </p:nvGrpSpPr>
          <p:grpSpPr>
            <a:xfrm>
              <a:off x="2199369" y="2575604"/>
              <a:ext cx="726711" cy="717497"/>
              <a:chOff x="5771483" y="1515787"/>
              <a:chExt cx="357359" cy="357391"/>
            </a:xfrm>
          </p:grpSpPr>
          <p:sp>
            <p:nvSpPr>
              <p:cNvPr id="54" name="Google Shape;11297;p82">
                <a:extLst>
                  <a:ext uri="{FF2B5EF4-FFF2-40B4-BE49-F238E27FC236}">
                    <a16:creationId xmlns:a16="http://schemas.microsoft.com/office/drawing/2014/main" id="{42BB2918-F608-8410-CB38-7F07D4D2C4E7}"/>
                  </a:ext>
                </a:extLst>
              </p:cNvPr>
              <p:cNvSpPr/>
              <p:nvPr/>
            </p:nvSpPr>
            <p:spPr>
              <a:xfrm>
                <a:off x="5771483" y="1515787"/>
                <a:ext cx="357359" cy="357391"/>
              </a:xfrm>
              <a:custGeom>
                <a:avLst/>
                <a:gdLst/>
                <a:ahLst/>
                <a:cxnLst/>
                <a:rect l="l" t="t" r="r" b="b"/>
                <a:pathLst>
                  <a:path w="11228" h="11229" extrusionOk="0">
                    <a:moveTo>
                      <a:pt x="6334" y="346"/>
                    </a:moveTo>
                    <a:cubicBezTo>
                      <a:pt x="6334" y="346"/>
                      <a:pt x="6346" y="346"/>
                      <a:pt x="6346" y="358"/>
                    </a:cubicBezTo>
                    <a:lnTo>
                      <a:pt x="6346" y="822"/>
                    </a:lnTo>
                    <a:cubicBezTo>
                      <a:pt x="6346" y="989"/>
                      <a:pt x="6454" y="1120"/>
                      <a:pt x="6608" y="1156"/>
                    </a:cubicBezTo>
                    <a:cubicBezTo>
                      <a:pt x="7132" y="1275"/>
                      <a:pt x="7644" y="1477"/>
                      <a:pt x="8097" y="1763"/>
                    </a:cubicBezTo>
                    <a:cubicBezTo>
                      <a:pt x="8157" y="1798"/>
                      <a:pt x="8225" y="1817"/>
                      <a:pt x="8290" y="1817"/>
                    </a:cubicBezTo>
                    <a:cubicBezTo>
                      <a:pt x="8377" y="1817"/>
                      <a:pt x="8459" y="1784"/>
                      <a:pt x="8513" y="1715"/>
                    </a:cubicBezTo>
                    <a:lnTo>
                      <a:pt x="8847" y="1394"/>
                    </a:lnTo>
                    <a:lnTo>
                      <a:pt x="8859" y="1394"/>
                    </a:lnTo>
                    <a:lnTo>
                      <a:pt x="9859" y="2382"/>
                    </a:lnTo>
                    <a:lnTo>
                      <a:pt x="9859" y="2406"/>
                    </a:lnTo>
                    <a:lnTo>
                      <a:pt x="9525" y="2727"/>
                    </a:lnTo>
                    <a:cubicBezTo>
                      <a:pt x="9406" y="2846"/>
                      <a:pt x="9394" y="3013"/>
                      <a:pt x="9490" y="3144"/>
                    </a:cubicBezTo>
                    <a:cubicBezTo>
                      <a:pt x="9787" y="3608"/>
                      <a:pt x="9978" y="4097"/>
                      <a:pt x="10097" y="4632"/>
                    </a:cubicBezTo>
                    <a:cubicBezTo>
                      <a:pt x="10121" y="4799"/>
                      <a:pt x="10264" y="4906"/>
                      <a:pt x="10418" y="4906"/>
                    </a:cubicBezTo>
                    <a:lnTo>
                      <a:pt x="10883" y="4906"/>
                    </a:lnTo>
                    <a:cubicBezTo>
                      <a:pt x="10883" y="4906"/>
                      <a:pt x="10895" y="4906"/>
                      <a:pt x="10895" y="4918"/>
                    </a:cubicBezTo>
                    <a:lnTo>
                      <a:pt x="10883" y="6335"/>
                    </a:lnTo>
                    <a:lnTo>
                      <a:pt x="10418" y="6335"/>
                    </a:lnTo>
                    <a:cubicBezTo>
                      <a:pt x="10264" y="6335"/>
                      <a:pt x="10121" y="6430"/>
                      <a:pt x="10097" y="6597"/>
                    </a:cubicBezTo>
                    <a:cubicBezTo>
                      <a:pt x="9978" y="7121"/>
                      <a:pt x="9763" y="7621"/>
                      <a:pt x="9490" y="8085"/>
                    </a:cubicBezTo>
                    <a:cubicBezTo>
                      <a:pt x="9394" y="8216"/>
                      <a:pt x="9406" y="8407"/>
                      <a:pt x="9525" y="8502"/>
                    </a:cubicBezTo>
                    <a:lnTo>
                      <a:pt x="9859" y="8835"/>
                    </a:lnTo>
                    <a:lnTo>
                      <a:pt x="9859" y="8847"/>
                    </a:lnTo>
                    <a:lnTo>
                      <a:pt x="8859" y="9847"/>
                    </a:lnTo>
                    <a:lnTo>
                      <a:pt x="8847" y="9847"/>
                    </a:lnTo>
                    <a:lnTo>
                      <a:pt x="8513" y="9514"/>
                    </a:lnTo>
                    <a:cubicBezTo>
                      <a:pt x="8447" y="9448"/>
                      <a:pt x="8370" y="9415"/>
                      <a:pt x="8290" y="9415"/>
                    </a:cubicBezTo>
                    <a:cubicBezTo>
                      <a:pt x="8226" y="9415"/>
                      <a:pt x="8160" y="9436"/>
                      <a:pt x="8097" y="9478"/>
                    </a:cubicBezTo>
                    <a:cubicBezTo>
                      <a:pt x="7644" y="9776"/>
                      <a:pt x="7144" y="9966"/>
                      <a:pt x="6608" y="10085"/>
                    </a:cubicBezTo>
                    <a:cubicBezTo>
                      <a:pt x="6454" y="10109"/>
                      <a:pt x="6346" y="10252"/>
                      <a:pt x="6346" y="10407"/>
                    </a:cubicBezTo>
                    <a:lnTo>
                      <a:pt x="6346" y="10871"/>
                    </a:lnTo>
                    <a:cubicBezTo>
                      <a:pt x="6346" y="10871"/>
                      <a:pt x="6346" y="10883"/>
                      <a:pt x="6334" y="10883"/>
                    </a:cubicBezTo>
                    <a:lnTo>
                      <a:pt x="4930" y="10883"/>
                    </a:lnTo>
                    <a:cubicBezTo>
                      <a:pt x="4930" y="10883"/>
                      <a:pt x="4918" y="10883"/>
                      <a:pt x="4918" y="10871"/>
                    </a:cubicBezTo>
                    <a:lnTo>
                      <a:pt x="4918" y="10407"/>
                    </a:lnTo>
                    <a:cubicBezTo>
                      <a:pt x="4918" y="10252"/>
                      <a:pt x="4810" y="10109"/>
                      <a:pt x="4644" y="10085"/>
                    </a:cubicBezTo>
                    <a:cubicBezTo>
                      <a:pt x="4132" y="9966"/>
                      <a:pt x="3620" y="9752"/>
                      <a:pt x="3156" y="9478"/>
                    </a:cubicBezTo>
                    <a:cubicBezTo>
                      <a:pt x="3096" y="9442"/>
                      <a:pt x="3036" y="9419"/>
                      <a:pt x="2977" y="9419"/>
                    </a:cubicBezTo>
                    <a:cubicBezTo>
                      <a:pt x="2894" y="9419"/>
                      <a:pt x="2798" y="9442"/>
                      <a:pt x="2739" y="9514"/>
                    </a:cubicBezTo>
                    <a:lnTo>
                      <a:pt x="2417" y="9847"/>
                    </a:lnTo>
                    <a:lnTo>
                      <a:pt x="2405" y="9847"/>
                    </a:lnTo>
                    <a:lnTo>
                      <a:pt x="1405" y="8847"/>
                    </a:lnTo>
                    <a:lnTo>
                      <a:pt x="1405" y="8835"/>
                    </a:lnTo>
                    <a:lnTo>
                      <a:pt x="1727" y="8502"/>
                    </a:lnTo>
                    <a:cubicBezTo>
                      <a:pt x="1846" y="8383"/>
                      <a:pt x="1870" y="8228"/>
                      <a:pt x="1774" y="8085"/>
                    </a:cubicBezTo>
                    <a:cubicBezTo>
                      <a:pt x="1477" y="7621"/>
                      <a:pt x="1286" y="7133"/>
                      <a:pt x="1167" y="6597"/>
                    </a:cubicBezTo>
                    <a:cubicBezTo>
                      <a:pt x="1131" y="6430"/>
                      <a:pt x="1000" y="6335"/>
                      <a:pt x="834" y="6335"/>
                    </a:cubicBezTo>
                    <a:lnTo>
                      <a:pt x="381" y="6335"/>
                    </a:lnTo>
                    <a:cubicBezTo>
                      <a:pt x="381" y="6335"/>
                      <a:pt x="358" y="6335"/>
                      <a:pt x="358" y="6311"/>
                    </a:cubicBezTo>
                    <a:lnTo>
                      <a:pt x="358" y="4918"/>
                    </a:lnTo>
                    <a:cubicBezTo>
                      <a:pt x="358" y="4918"/>
                      <a:pt x="358" y="4906"/>
                      <a:pt x="381" y="4906"/>
                    </a:cubicBezTo>
                    <a:lnTo>
                      <a:pt x="834" y="4906"/>
                    </a:lnTo>
                    <a:cubicBezTo>
                      <a:pt x="1000" y="4906"/>
                      <a:pt x="1131" y="4799"/>
                      <a:pt x="1167" y="4632"/>
                    </a:cubicBezTo>
                    <a:cubicBezTo>
                      <a:pt x="1286" y="4108"/>
                      <a:pt x="1489" y="3608"/>
                      <a:pt x="1774" y="3144"/>
                    </a:cubicBezTo>
                    <a:cubicBezTo>
                      <a:pt x="1870" y="3013"/>
                      <a:pt x="1846" y="2834"/>
                      <a:pt x="1727" y="2727"/>
                    </a:cubicBezTo>
                    <a:lnTo>
                      <a:pt x="1405" y="2406"/>
                    </a:lnTo>
                    <a:lnTo>
                      <a:pt x="1405" y="2382"/>
                    </a:lnTo>
                    <a:lnTo>
                      <a:pt x="2405" y="1394"/>
                    </a:lnTo>
                    <a:lnTo>
                      <a:pt x="2417" y="1394"/>
                    </a:lnTo>
                    <a:lnTo>
                      <a:pt x="2739" y="1715"/>
                    </a:lnTo>
                    <a:cubicBezTo>
                      <a:pt x="2807" y="1784"/>
                      <a:pt x="2891" y="1817"/>
                      <a:pt x="2975" y="1817"/>
                    </a:cubicBezTo>
                    <a:cubicBezTo>
                      <a:pt x="3037" y="1817"/>
                      <a:pt x="3100" y="1798"/>
                      <a:pt x="3156" y="1763"/>
                    </a:cubicBezTo>
                    <a:cubicBezTo>
                      <a:pt x="3620" y="1465"/>
                      <a:pt x="4108" y="1275"/>
                      <a:pt x="4644" y="1156"/>
                    </a:cubicBezTo>
                    <a:cubicBezTo>
                      <a:pt x="4810" y="1120"/>
                      <a:pt x="4918" y="989"/>
                      <a:pt x="4918" y="822"/>
                    </a:cubicBezTo>
                    <a:lnTo>
                      <a:pt x="4918" y="358"/>
                    </a:lnTo>
                    <a:cubicBezTo>
                      <a:pt x="4918" y="358"/>
                      <a:pt x="4918" y="346"/>
                      <a:pt x="4930" y="346"/>
                    </a:cubicBezTo>
                    <a:close/>
                    <a:moveTo>
                      <a:pt x="4918" y="1"/>
                    </a:moveTo>
                    <a:cubicBezTo>
                      <a:pt x="4727" y="1"/>
                      <a:pt x="4572" y="156"/>
                      <a:pt x="4572" y="346"/>
                    </a:cubicBezTo>
                    <a:lnTo>
                      <a:pt x="4572" y="810"/>
                    </a:lnTo>
                    <a:cubicBezTo>
                      <a:pt x="4572" y="810"/>
                      <a:pt x="4572" y="822"/>
                      <a:pt x="4560" y="822"/>
                    </a:cubicBezTo>
                    <a:cubicBezTo>
                      <a:pt x="3989" y="941"/>
                      <a:pt x="3453" y="1168"/>
                      <a:pt x="2965" y="1477"/>
                    </a:cubicBezTo>
                    <a:lnTo>
                      <a:pt x="2953" y="1477"/>
                    </a:lnTo>
                    <a:lnTo>
                      <a:pt x="2620" y="1156"/>
                    </a:lnTo>
                    <a:cubicBezTo>
                      <a:pt x="2554" y="1090"/>
                      <a:pt x="2471" y="1057"/>
                      <a:pt x="2386" y="1057"/>
                    </a:cubicBezTo>
                    <a:cubicBezTo>
                      <a:pt x="2301" y="1057"/>
                      <a:pt x="2215" y="1090"/>
                      <a:pt x="2143" y="1156"/>
                    </a:cubicBezTo>
                    <a:lnTo>
                      <a:pt x="1155" y="2144"/>
                    </a:lnTo>
                    <a:cubicBezTo>
                      <a:pt x="1012" y="2287"/>
                      <a:pt x="1012" y="2489"/>
                      <a:pt x="1155" y="2620"/>
                    </a:cubicBezTo>
                    <a:lnTo>
                      <a:pt x="1477" y="2954"/>
                    </a:lnTo>
                    <a:lnTo>
                      <a:pt x="1477" y="2965"/>
                    </a:lnTo>
                    <a:cubicBezTo>
                      <a:pt x="1167" y="3454"/>
                      <a:pt x="941" y="3989"/>
                      <a:pt x="822" y="4561"/>
                    </a:cubicBezTo>
                    <a:cubicBezTo>
                      <a:pt x="822" y="4561"/>
                      <a:pt x="822" y="4573"/>
                      <a:pt x="810" y="4573"/>
                    </a:cubicBezTo>
                    <a:lnTo>
                      <a:pt x="346" y="4573"/>
                    </a:lnTo>
                    <a:cubicBezTo>
                      <a:pt x="155" y="4573"/>
                      <a:pt x="0" y="4728"/>
                      <a:pt x="0" y="4918"/>
                    </a:cubicBezTo>
                    <a:lnTo>
                      <a:pt x="0" y="6311"/>
                    </a:lnTo>
                    <a:cubicBezTo>
                      <a:pt x="0" y="6513"/>
                      <a:pt x="155" y="6656"/>
                      <a:pt x="346" y="6656"/>
                    </a:cubicBezTo>
                    <a:lnTo>
                      <a:pt x="810" y="6656"/>
                    </a:lnTo>
                    <a:cubicBezTo>
                      <a:pt x="810" y="6656"/>
                      <a:pt x="822" y="6656"/>
                      <a:pt x="822" y="6680"/>
                    </a:cubicBezTo>
                    <a:cubicBezTo>
                      <a:pt x="941" y="7240"/>
                      <a:pt x="1167" y="7776"/>
                      <a:pt x="1477" y="8264"/>
                    </a:cubicBezTo>
                    <a:lnTo>
                      <a:pt x="1477" y="8288"/>
                    </a:lnTo>
                    <a:lnTo>
                      <a:pt x="1155" y="8609"/>
                    </a:lnTo>
                    <a:cubicBezTo>
                      <a:pt x="1012" y="8740"/>
                      <a:pt x="1012" y="8954"/>
                      <a:pt x="1155" y="9085"/>
                    </a:cubicBezTo>
                    <a:lnTo>
                      <a:pt x="2143" y="10085"/>
                    </a:lnTo>
                    <a:cubicBezTo>
                      <a:pt x="2215" y="10151"/>
                      <a:pt x="2301" y="10184"/>
                      <a:pt x="2386" y="10184"/>
                    </a:cubicBezTo>
                    <a:cubicBezTo>
                      <a:pt x="2471" y="10184"/>
                      <a:pt x="2554" y="10151"/>
                      <a:pt x="2620" y="10085"/>
                    </a:cubicBezTo>
                    <a:lnTo>
                      <a:pt x="2953" y="9752"/>
                    </a:lnTo>
                    <a:lnTo>
                      <a:pt x="2965" y="9752"/>
                    </a:lnTo>
                    <a:cubicBezTo>
                      <a:pt x="3453" y="10073"/>
                      <a:pt x="3989" y="10288"/>
                      <a:pt x="4560" y="10407"/>
                    </a:cubicBezTo>
                    <a:cubicBezTo>
                      <a:pt x="4560" y="10407"/>
                      <a:pt x="4572" y="10407"/>
                      <a:pt x="4572" y="10431"/>
                    </a:cubicBezTo>
                    <a:lnTo>
                      <a:pt x="4572" y="10883"/>
                    </a:lnTo>
                    <a:cubicBezTo>
                      <a:pt x="4572" y="11085"/>
                      <a:pt x="4727" y="11228"/>
                      <a:pt x="4918" y="11228"/>
                    </a:cubicBezTo>
                    <a:lnTo>
                      <a:pt x="6311" y="11228"/>
                    </a:lnTo>
                    <a:cubicBezTo>
                      <a:pt x="6513" y="11228"/>
                      <a:pt x="6656" y="11085"/>
                      <a:pt x="6656" y="10883"/>
                    </a:cubicBezTo>
                    <a:lnTo>
                      <a:pt x="6656" y="10431"/>
                    </a:lnTo>
                    <a:cubicBezTo>
                      <a:pt x="6656" y="10431"/>
                      <a:pt x="6656" y="10407"/>
                      <a:pt x="6668" y="10407"/>
                    </a:cubicBezTo>
                    <a:cubicBezTo>
                      <a:pt x="7239" y="10288"/>
                      <a:pt x="7775" y="10062"/>
                      <a:pt x="8263" y="9752"/>
                    </a:cubicBezTo>
                    <a:lnTo>
                      <a:pt x="8275" y="9752"/>
                    </a:lnTo>
                    <a:lnTo>
                      <a:pt x="8609" y="10085"/>
                    </a:lnTo>
                    <a:cubicBezTo>
                      <a:pt x="8674" y="10151"/>
                      <a:pt x="8760" y="10184"/>
                      <a:pt x="8847" y="10184"/>
                    </a:cubicBezTo>
                    <a:cubicBezTo>
                      <a:pt x="8933" y="10184"/>
                      <a:pt x="9019" y="10151"/>
                      <a:pt x="9085" y="10085"/>
                    </a:cubicBezTo>
                    <a:lnTo>
                      <a:pt x="10085" y="9085"/>
                    </a:lnTo>
                    <a:cubicBezTo>
                      <a:pt x="10216" y="8954"/>
                      <a:pt x="10216" y="8740"/>
                      <a:pt x="10085" y="8609"/>
                    </a:cubicBezTo>
                    <a:lnTo>
                      <a:pt x="9752" y="8288"/>
                    </a:lnTo>
                    <a:lnTo>
                      <a:pt x="9752" y="8264"/>
                    </a:lnTo>
                    <a:cubicBezTo>
                      <a:pt x="10061" y="7776"/>
                      <a:pt x="10287" y="7240"/>
                      <a:pt x="10406" y="6680"/>
                    </a:cubicBezTo>
                    <a:cubicBezTo>
                      <a:pt x="10406" y="6680"/>
                      <a:pt x="10406" y="6656"/>
                      <a:pt x="10418" y="6656"/>
                    </a:cubicBezTo>
                    <a:lnTo>
                      <a:pt x="10883" y="6656"/>
                    </a:lnTo>
                    <a:cubicBezTo>
                      <a:pt x="11073" y="6656"/>
                      <a:pt x="11228" y="6513"/>
                      <a:pt x="11228" y="6311"/>
                    </a:cubicBezTo>
                    <a:lnTo>
                      <a:pt x="11228" y="4918"/>
                    </a:lnTo>
                    <a:cubicBezTo>
                      <a:pt x="11228" y="4728"/>
                      <a:pt x="11073" y="4573"/>
                      <a:pt x="10883" y="4573"/>
                    </a:cubicBezTo>
                    <a:lnTo>
                      <a:pt x="10418" y="4573"/>
                    </a:lnTo>
                    <a:cubicBezTo>
                      <a:pt x="10418" y="4573"/>
                      <a:pt x="10406" y="4573"/>
                      <a:pt x="10406" y="4561"/>
                    </a:cubicBezTo>
                    <a:cubicBezTo>
                      <a:pt x="10287" y="3989"/>
                      <a:pt x="10061" y="3454"/>
                      <a:pt x="9752" y="2965"/>
                    </a:cubicBezTo>
                    <a:lnTo>
                      <a:pt x="9752" y="2954"/>
                    </a:lnTo>
                    <a:lnTo>
                      <a:pt x="10085" y="2620"/>
                    </a:lnTo>
                    <a:cubicBezTo>
                      <a:pt x="10216" y="2489"/>
                      <a:pt x="10216" y="2287"/>
                      <a:pt x="10085" y="2144"/>
                    </a:cubicBezTo>
                    <a:lnTo>
                      <a:pt x="9085" y="1156"/>
                    </a:lnTo>
                    <a:cubicBezTo>
                      <a:pt x="9019" y="1090"/>
                      <a:pt x="8933" y="1057"/>
                      <a:pt x="8847" y="1057"/>
                    </a:cubicBezTo>
                    <a:cubicBezTo>
                      <a:pt x="8760" y="1057"/>
                      <a:pt x="8674" y="1090"/>
                      <a:pt x="8609" y="1156"/>
                    </a:cubicBezTo>
                    <a:lnTo>
                      <a:pt x="8275" y="1477"/>
                    </a:lnTo>
                    <a:lnTo>
                      <a:pt x="8263" y="1477"/>
                    </a:lnTo>
                    <a:cubicBezTo>
                      <a:pt x="7775" y="1168"/>
                      <a:pt x="7239" y="941"/>
                      <a:pt x="6668" y="822"/>
                    </a:cubicBezTo>
                    <a:cubicBezTo>
                      <a:pt x="6668" y="822"/>
                      <a:pt x="6656" y="822"/>
                      <a:pt x="6656" y="810"/>
                    </a:cubicBezTo>
                    <a:lnTo>
                      <a:pt x="6656" y="346"/>
                    </a:lnTo>
                    <a:cubicBezTo>
                      <a:pt x="6656" y="156"/>
                      <a:pt x="6513" y="1"/>
                      <a:pt x="6311" y="1"/>
                    </a:cubicBezTo>
                    <a:close/>
                  </a:path>
                </a:pathLst>
              </a:cu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11298;p82">
                <a:extLst>
                  <a:ext uri="{FF2B5EF4-FFF2-40B4-BE49-F238E27FC236}">
                    <a16:creationId xmlns:a16="http://schemas.microsoft.com/office/drawing/2014/main" id="{82809344-7D92-A734-E9BA-CA4F64790F3F}"/>
                  </a:ext>
                </a:extLst>
              </p:cNvPr>
              <p:cNvSpPr/>
              <p:nvPr/>
            </p:nvSpPr>
            <p:spPr>
              <a:xfrm>
                <a:off x="5837429" y="1583070"/>
                <a:ext cx="185713" cy="183613"/>
              </a:xfrm>
              <a:custGeom>
                <a:avLst/>
                <a:gdLst/>
                <a:ahLst/>
                <a:cxnLst/>
                <a:rect l="l" t="t" r="r" b="b"/>
                <a:pathLst>
                  <a:path w="5835" h="5769" extrusionOk="0">
                    <a:moveTo>
                      <a:pt x="3566" y="1"/>
                    </a:moveTo>
                    <a:cubicBezTo>
                      <a:pt x="3505" y="1"/>
                      <a:pt x="3443" y="3"/>
                      <a:pt x="3381" y="6"/>
                    </a:cubicBezTo>
                    <a:cubicBezTo>
                      <a:pt x="2512" y="54"/>
                      <a:pt x="1703" y="411"/>
                      <a:pt x="1072" y="1030"/>
                    </a:cubicBezTo>
                    <a:cubicBezTo>
                      <a:pt x="464" y="1649"/>
                      <a:pt x="95" y="2459"/>
                      <a:pt x="48" y="3340"/>
                    </a:cubicBezTo>
                    <a:cubicBezTo>
                      <a:pt x="0" y="4209"/>
                      <a:pt x="286" y="5054"/>
                      <a:pt x="822" y="5709"/>
                    </a:cubicBezTo>
                    <a:cubicBezTo>
                      <a:pt x="845" y="5757"/>
                      <a:pt x="893" y="5769"/>
                      <a:pt x="953" y="5769"/>
                    </a:cubicBezTo>
                    <a:cubicBezTo>
                      <a:pt x="988" y="5769"/>
                      <a:pt x="1024" y="5745"/>
                      <a:pt x="1060" y="5733"/>
                    </a:cubicBezTo>
                    <a:cubicBezTo>
                      <a:pt x="1131" y="5673"/>
                      <a:pt x="1131" y="5566"/>
                      <a:pt x="1084" y="5495"/>
                    </a:cubicBezTo>
                    <a:cubicBezTo>
                      <a:pt x="595" y="4888"/>
                      <a:pt x="345" y="4126"/>
                      <a:pt x="393" y="3352"/>
                    </a:cubicBezTo>
                    <a:cubicBezTo>
                      <a:pt x="429" y="2566"/>
                      <a:pt x="762" y="1816"/>
                      <a:pt x="1310" y="1268"/>
                    </a:cubicBezTo>
                    <a:cubicBezTo>
                      <a:pt x="1857" y="720"/>
                      <a:pt x="2608" y="399"/>
                      <a:pt x="3393" y="351"/>
                    </a:cubicBezTo>
                    <a:cubicBezTo>
                      <a:pt x="3456" y="348"/>
                      <a:pt x="3518" y="346"/>
                      <a:pt x="3580" y="346"/>
                    </a:cubicBezTo>
                    <a:cubicBezTo>
                      <a:pt x="4291" y="346"/>
                      <a:pt x="4989" y="593"/>
                      <a:pt x="5536" y="1042"/>
                    </a:cubicBezTo>
                    <a:cubicBezTo>
                      <a:pt x="5567" y="1068"/>
                      <a:pt x="5605" y="1080"/>
                      <a:pt x="5642" y="1080"/>
                    </a:cubicBezTo>
                    <a:cubicBezTo>
                      <a:pt x="5692" y="1080"/>
                      <a:pt x="5741" y="1059"/>
                      <a:pt x="5775" y="1018"/>
                    </a:cubicBezTo>
                    <a:cubicBezTo>
                      <a:pt x="5834" y="947"/>
                      <a:pt x="5822" y="840"/>
                      <a:pt x="5751" y="780"/>
                    </a:cubicBezTo>
                    <a:cubicBezTo>
                      <a:pt x="5121" y="283"/>
                      <a:pt x="4358" y="1"/>
                      <a:pt x="3566" y="1"/>
                    </a:cubicBezTo>
                    <a:close/>
                  </a:path>
                </a:pathLst>
              </a:cu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11299;p82">
                <a:extLst>
                  <a:ext uri="{FF2B5EF4-FFF2-40B4-BE49-F238E27FC236}">
                    <a16:creationId xmlns:a16="http://schemas.microsoft.com/office/drawing/2014/main" id="{4CBF34A5-3A29-CAD2-C1AE-EDD98F510146}"/>
                  </a:ext>
                </a:extLst>
              </p:cNvPr>
              <p:cNvSpPr/>
              <p:nvPr/>
            </p:nvSpPr>
            <p:spPr>
              <a:xfrm>
                <a:off x="5876068" y="1616584"/>
                <a:ext cx="186859" cy="189501"/>
              </a:xfrm>
              <a:custGeom>
                <a:avLst/>
                <a:gdLst/>
                <a:ahLst/>
                <a:cxnLst/>
                <a:rect l="l" t="t" r="r" b="b"/>
                <a:pathLst>
                  <a:path w="5871" h="5954" extrusionOk="0">
                    <a:moveTo>
                      <a:pt x="3406" y="322"/>
                    </a:moveTo>
                    <a:lnTo>
                      <a:pt x="3406" y="1013"/>
                    </a:lnTo>
                    <a:cubicBezTo>
                      <a:pt x="3406" y="1108"/>
                      <a:pt x="3370" y="1227"/>
                      <a:pt x="3322" y="1322"/>
                    </a:cubicBezTo>
                    <a:lnTo>
                      <a:pt x="3239" y="1489"/>
                    </a:lnTo>
                    <a:cubicBezTo>
                      <a:pt x="3227" y="1513"/>
                      <a:pt x="3227" y="1525"/>
                      <a:pt x="3227" y="1561"/>
                    </a:cubicBezTo>
                    <a:lnTo>
                      <a:pt x="3227" y="1918"/>
                    </a:lnTo>
                    <a:cubicBezTo>
                      <a:pt x="3227" y="2156"/>
                      <a:pt x="3132" y="2382"/>
                      <a:pt x="2953" y="2561"/>
                    </a:cubicBezTo>
                    <a:cubicBezTo>
                      <a:pt x="2775" y="2715"/>
                      <a:pt x="2548" y="2811"/>
                      <a:pt x="2310" y="2811"/>
                    </a:cubicBezTo>
                    <a:cubicBezTo>
                      <a:pt x="1834" y="2799"/>
                      <a:pt x="1453" y="2370"/>
                      <a:pt x="1453" y="1882"/>
                    </a:cubicBezTo>
                    <a:lnTo>
                      <a:pt x="1453" y="1572"/>
                    </a:lnTo>
                    <a:cubicBezTo>
                      <a:pt x="1453" y="1549"/>
                      <a:pt x="1453" y="1525"/>
                      <a:pt x="1441" y="1501"/>
                    </a:cubicBezTo>
                    <a:lnTo>
                      <a:pt x="1334" y="1287"/>
                    </a:lnTo>
                    <a:cubicBezTo>
                      <a:pt x="1298" y="1215"/>
                      <a:pt x="1274" y="1132"/>
                      <a:pt x="1274" y="1049"/>
                    </a:cubicBezTo>
                    <a:lnTo>
                      <a:pt x="1274" y="1037"/>
                    </a:lnTo>
                    <a:cubicBezTo>
                      <a:pt x="1274" y="644"/>
                      <a:pt x="1584" y="322"/>
                      <a:pt x="1989" y="322"/>
                    </a:cubicBezTo>
                    <a:close/>
                    <a:moveTo>
                      <a:pt x="1989" y="3073"/>
                    </a:moveTo>
                    <a:cubicBezTo>
                      <a:pt x="2084" y="3108"/>
                      <a:pt x="2191" y="3132"/>
                      <a:pt x="2310" y="3132"/>
                    </a:cubicBezTo>
                    <a:lnTo>
                      <a:pt x="2358" y="3132"/>
                    </a:lnTo>
                    <a:cubicBezTo>
                      <a:pt x="2477" y="3132"/>
                      <a:pt x="2608" y="3120"/>
                      <a:pt x="2715" y="3073"/>
                    </a:cubicBezTo>
                    <a:lnTo>
                      <a:pt x="2715" y="3073"/>
                    </a:lnTo>
                    <a:cubicBezTo>
                      <a:pt x="2703" y="3132"/>
                      <a:pt x="2715" y="3180"/>
                      <a:pt x="2727" y="3227"/>
                    </a:cubicBezTo>
                    <a:lnTo>
                      <a:pt x="2596" y="3358"/>
                    </a:lnTo>
                    <a:cubicBezTo>
                      <a:pt x="2525" y="3430"/>
                      <a:pt x="2429" y="3466"/>
                      <a:pt x="2346" y="3466"/>
                    </a:cubicBezTo>
                    <a:cubicBezTo>
                      <a:pt x="2251" y="3466"/>
                      <a:pt x="2144" y="3418"/>
                      <a:pt x="2084" y="3358"/>
                    </a:cubicBezTo>
                    <a:lnTo>
                      <a:pt x="1953" y="3227"/>
                    </a:lnTo>
                    <a:cubicBezTo>
                      <a:pt x="1965" y="3180"/>
                      <a:pt x="1989" y="3120"/>
                      <a:pt x="1989" y="3073"/>
                    </a:cubicBezTo>
                    <a:close/>
                    <a:moveTo>
                      <a:pt x="2953" y="3489"/>
                    </a:moveTo>
                    <a:cubicBezTo>
                      <a:pt x="3001" y="3525"/>
                      <a:pt x="3048" y="3537"/>
                      <a:pt x="3108" y="3549"/>
                    </a:cubicBezTo>
                    <a:lnTo>
                      <a:pt x="3703" y="3716"/>
                    </a:lnTo>
                    <a:cubicBezTo>
                      <a:pt x="3846" y="3763"/>
                      <a:pt x="3965" y="3906"/>
                      <a:pt x="3965" y="4061"/>
                    </a:cubicBezTo>
                    <a:lnTo>
                      <a:pt x="3965" y="5192"/>
                    </a:lnTo>
                    <a:lnTo>
                      <a:pt x="3941" y="5192"/>
                    </a:lnTo>
                    <a:cubicBezTo>
                      <a:pt x="3822" y="5263"/>
                      <a:pt x="3703" y="5323"/>
                      <a:pt x="3560" y="5371"/>
                    </a:cubicBezTo>
                    <a:lnTo>
                      <a:pt x="3560" y="4370"/>
                    </a:lnTo>
                    <a:cubicBezTo>
                      <a:pt x="3560" y="4287"/>
                      <a:pt x="3489" y="4204"/>
                      <a:pt x="3406" y="4204"/>
                    </a:cubicBezTo>
                    <a:cubicBezTo>
                      <a:pt x="3310" y="4204"/>
                      <a:pt x="3239" y="4287"/>
                      <a:pt x="3239" y="4370"/>
                    </a:cubicBezTo>
                    <a:lnTo>
                      <a:pt x="3239" y="5490"/>
                    </a:lnTo>
                    <a:cubicBezTo>
                      <a:pt x="3001" y="5561"/>
                      <a:pt x="2763" y="5597"/>
                      <a:pt x="2513" y="5609"/>
                    </a:cubicBezTo>
                    <a:lnTo>
                      <a:pt x="2346" y="5609"/>
                    </a:lnTo>
                    <a:cubicBezTo>
                      <a:pt x="2048" y="5609"/>
                      <a:pt x="1751" y="5561"/>
                      <a:pt x="1453" y="5478"/>
                    </a:cubicBezTo>
                    <a:lnTo>
                      <a:pt x="1453" y="4359"/>
                    </a:lnTo>
                    <a:cubicBezTo>
                      <a:pt x="1453" y="4263"/>
                      <a:pt x="1382" y="4192"/>
                      <a:pt x="1286" y="4192"/>
                    </a:cubicBezTo>
                    <a:cubicBezTo>
                      <a:pt x="1203" y="4192"/>
                      <a:pt x="1120" y="4263"/>
                      <a:pt x="1120" y="4359"/>
                    </a:cubicBezTo>
                    <a:lnTo>
                      <a:pt x="1120" y="5359"/>
                    </a:lnTo>
                    <a:cubicBezTo>
                      <a:pt x="989" y="5299"/>
                      <a:pt x="870" y="5240"/>
                      <a:pt x="751" y="5180"/>
                    </a:cubicBezTo>
                    <a:lnTo>
                      <a:pt x="751" y="4061"/>
                    </a:lnTo>
                    <a:cubicBezTo>
                      <a:pt x="751" y="3894"/>
                      <a:pt x="858" y="3763"/>
                      <a:pt x="1024" y="3716"/>
                    </a:cubicBezTo>
                    <a:lnTo>
                      <a:pt x="1620" y="3549"/>
                    </a:lnTo>
                    <a:cubicBezTo>
                      <a:pt x="1655" y="3537"/>
                      <a:pt x="1715" y="3513"/>
                      <a:pt x="1763" y="3489"/>
                    </a:cubicBezTo>
                    <a:lnTo>
                      <a:pt x="1870" y="3597"/>
                    </a:lnTo>
                    <a:cubicBezTo>
                      <a:pt x="2001" y="3727"/>
                      <a:pt x="2179" y="3811"/>
                      <a:pt x="2358" y="3811"/>
                    </a:cubicBezTo>
                    <a:cubicBezTo>
                      <a:pt x="2537" y="3811"/>
                      <a:pt x="2715" y="3727"/>
                      <a:pt x="2846" y="3597"/>
                    </a:cubicBezTo>
                    <a:lnTo>
                      <a:pt x="2953" y="3489"/>
                    </a:lnTo>
                    <a:close/>
                    <a:moveTo>
                      <a:pt x="1953" y="1"/>
                    </a:moveTo>
                    <a:cubicBezTo>
                      <a:pt x="1382" y="1"/>
                      <a:pt x="917" y="453"/>
                      <a:pt x="917" y="1037"/>
                    </a:cubicBezTo>
                    <a:lnTo>
                      <a:pt x="917" y="1049"/>
                    </a:lnTo>
                    <a:cubicBezTo>
                      <a:pt x="917" y="1191"/>
                      <a:pt x="941" y="1322"/>
                      <a:pt x="1001" y="1441"/>
                    </a:cubicBezTo>
                    <a:lnTo>
                      <a:pt x="1096" y="1608"/>
                    </a:lnTo>
                    <a:lnTo>
                      <a:pt x="1096" y="1870"/>
                    </a:lnTo>
                    <a:cubicBezTo>
                      <a:pt x="1096" y="2299"/>
                      <a:pt x="1298" y="2680"/>
                      <a:pt x="1620" y="2918"/>
                    </a:cubicBezTo>
                    <a:lnTo>
                      <a:pt x="1620" y="3061"/>
                    </a:lnTo>
                    <a:cubicBezTo>
                      <a:pt x="1620" y="3156"/>
                      <a:pt x="1548" y="3227"/>
                      <a:pt x="1477" y="3239"/>
                    </a:cubicBezTo>
                    <a:lnTo>
                      <a:pt x="882" y="3406"/>
                    </a:lnTo>
                    <a:cubicBezTo>
                      <a:pt x="584" y="3489"/>
                      <a:pt x="381" y="3763"/>
                      <a:pt x="381" y="4073"/>
                    </a:cubicBezTo>
                    <a:lnTo>
                      <a:pt x="381" y="4966"/>
                    </a:lnTo>
                    <a:cubicBezTo>
                      <a:pt x="346" y="4954"/>
                      <a:pt x="334" y="4918"/>
                      <a:pt x="298" y="4906"/>
                    </a:cubicBezTo>
                    <a:cubicBezTo>
                      <a:pt x="268" y="4881"/>
                      <a:pt x="232" y="4869"/>
                      <a:pt x="196" y="4869"/>
                    </a:cubicBezTo>
                    <a:cubicBezTo>
                      <a:pt x="146" y="4869"/>
                      <a:pt x="95" y="4893"/>
                      <a:pt x="60" y="4942"/>
                    </a:cubicBezTo>
                    <a:cubicBezTo>
                      <a:pt x="0" y="5013"/>
                      <a:pt x="24" y="5121"/>
                      <a:pt x="96" y="5180"/>
                    </a:cubicBezTo>
                    <a:cubicBezTo>
                      <a:pt x="727" y="5680"/>
                      <a:pt x="1501" y="5954"/>
                      <a:pt x="2298" y="5954"/>
                    </a:cubicBezTo>
                    <a:lnTo>
                      <a:pt x="2477" y="5954"/>
                    </a:lnTo>
                    <a:cubicBezTo>
                      <a:pt x="3334" y="5906"/>
                      <a:pt x="4156" y="5549"/>
                      <a:pt x="4787" y="4918"/>
                    </a:cubicBezTo>
                    <a:cubicBezTo>
                      <a:pt x="5394" y="4311"/>
                      <a:pt x="5763" y="3489"/>
                      <a:pt x="5811" y="2620"/>
                    </a:cubicBezTo>
                    <a:cubicBezTo>
                      <a:pt x="5870" y="1763"/>
                      <a:pt x="5596" y="918"/>
                      <a:pt x="5049" y="251"/>
                    </a:cubicBezTo>
                    <a:cubicBezTo>
                      <a:pt x="5014" y="209"/>
                      <a:pt x="4967" y="192"/>
                      <a:pt x="4917" y="192"/>
                    </a:cubicBezTo>
                    <a:cubicBezTo>
                      <a:pt x="4882" y="192"/>
                      <a:pt x="4845" y="200"/>
                      <a:pt x="4811" y="215"/>
                    </a:cubicBezTo>
                    <a:cubicBezTo>
                      <a:pt x="4739" y="275"/>
                      <a:pt x="4739" y="382"/>
                      <a:pt x="4787" y="453"/>
                    </a:cubicBezTo>
                    <a:cubicBezTo>
                      <a:pt x="5275" y="1072"/>
                      <a:pt x="5525" y="1822"/>
                      <a:pt x="5489" y="2596"/>
                    </a:cubicBezTo>
                    <a:cubicBezTo>
                      <a:pt x="5442" y="3394"/>
                      <a:pt x="5108" y="4132"/>
                      <a:pt x="4561" y="4680"/>
                    </a:cubicBezTo>
                    <a:cubicBezTo>
                      <a:pt x="4453" y="4787"/>
                      <a:pt x="4358" y="4882"/>
                      <a:pt x="4239" y="4966"/>
                    </a:cubicBezTo>
                    <a:lnTo>
                      <a:pt x="4239" y="4073"/>
                    </a:lnTo>
                    <a:cubicBezTo>
                      <a:pt x="4239" y="3763"/>
                      <a:pt x="4025" y="3489"/>
                      <a:pt x="3727" y="3406"/>
                    </a:cubicBezTo>
                    <a:lnTo>
                      <a:pt x="3132" y="3239"/>
                    </a:lnTo>
                    <a:cubicBezTo>
                      <a:pt x="3060" y="3216"/>
                      <a:pt x="3001" y="3144"/>
                      <a:pt x="3001" y="3061"/>
                    </a:cubicBezTo>
                    <a:lnTo>
                      <a:pt x="3001" y="2930"/>
                    </a:lnTo>
                    <a:cubicBezTo>
                      <a:pt x="3060" y="2882"/>
                      <a:pt x="3108" y="2858"/>
                      <a:pt x="3156" y="2799"/>
                    </a:cubicBezTo>
                    <a:cubicBezTo>
                      <a:pt x="3394" y="2561"/>
                      <a:pt x="3537" y="2263"/>
                      <a:pt x="3537" y="1918"/>
                    </a:cubicBezTo>
                    <a:lnTo>
                      <a:pt x="3537" y="1608"/>
                    </a:lnTo>
                    <a:lnTo>
                      <a:pt x="3596" y="1465"/>
                    </a:lnTo>
                    <a:cubicBezTo>
                      <a:pt x="3668" y="1322"/>
                      <a:pt x="3703" y="1168"/>
                      <a:pt x="3703" y="1013"/>
                    </a:cubicBezTo>
                    <a:lnTo>
                      <a:pt x="3703" y="156"/>
                    </a:lnTo>
                    <a:cubicBezTo>
                      <a:pt x="3703" y="72"/>
                      <a:pt x="3620" y="1"/>
                      <a:pt x="3537" y="1"/>
                    </a:cubicBezTo>
                    <a:close/>
                  </a:path>
                </a:pathLst>
              </a:cu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57" name="Google Shape;11300;p82">
                <a:extLst>
                  <a:ext uri="{FF2B5EF4-FFF2-40B4-BE49-F238E27FC236}">
                    <a16:creationId xmlns:a16="http://schemas.microsoft.com/office/drawing/2014/main" id="{4A038D1F-B8FC-094A-3A10-E859772A3B97}"/>
                  </a:ext>
                </a:extLst>
              </p:cNvPr>
              <p:cNvSpPr/>
              <p:nvPr/>
            </p:nvSpPr>
            <p:spPr>
              <a:xfrm>
                <a:off x="5928360" y="1644624"/>
                <a:ext cx="45131" cy="16328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513" extrusionOk="0">
                    <a:moveTo>
                      <a:pt x="167" y="1"/>
                    </a:moveTo>
                    <a:cubicBezTo>
                      <a:pt x="72" y="1"/>
                      <a:pt x="1" y="84"/>
                      <a:pt x="1" y="168"/>
                    </a:cubicBezTo>
                    <a:cubicBezTo>
                      <a:pt x="1" y="263"/>
                      <a:pt x="72" y="334"/>
                      <a:pt x="167" y="334"/>
                    </a:cubicBezTo>
                    <a:cubicBezTo>
                      <a:pt x="346" y="334"/>
                      <a:pt x="882" y="370"/>
                      <a:pt x="1144" y="501"/>
                    </a:cubicBezTo>
                    <a:cubicBezTo>
                      <a:pt x="1179" y="513"/>
                      <a:pt x="1191" y="513"/>
                      <a:pt x="1227" y="513"/>
                    </a:cubicBezTo>
                    <a:cubicBezTo>
                      <a:pt x="1286" y="513"/>
                      <a:pt x="1346" y="489"/>
                      <a:pt x="1370" y="430"/>
                    </a:cubicBezTo>
                    <a:cubicBezTo>
                      <a:pt x="1417" y="334"/>
                      <a:pt x="1370" y="227"/>
                      <a:pt x="1298" y="203"/>
                    </a:cubicBezTo>
                    <a:cubicBezTo>
                      <a:pt x="905" y="1"/>
                      <a:pt x="191" y="1"/>
                      <a:pt x="167" y="1"/>
                    </a:cubicBezTo>
                    <a:close/>
                  </a:path>
                </a:pathLst>
              </a:cu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7" name="Google Shape;2858;p74">
            <a:extLst>
              <a:ext uri="{FF2B5EF4-FFF2-40B4-BE49-F238E27FC236}">
                <a16:creationId xmlns:a16="http://schemas.microsoft.com/office/drawing/2014/main" id="{872514C4-7804-D856-9FC0-EF827641D22D}"/>
              </a:ext>
            </a:extLst>
          </p:cNvPr>
          <p:cNvGrpSpPr/>
          <p:nvPr/>
        </p:nvGrpSpPr>
        <p:grpSpPr>
          <a:xfrm>
            <a:off x="10359240" y="403941"/>
            <a:ext cx="1249200" cy="1242000"/>
            <a:chOff x="5080188" y="927900"/>
            <a:chExt cx="961200" cy="961200"/>
          </a:xfrm>
        </p:grpSpPr>
        <p:sp>
          <p:nvSpPr>
            <p:cNvPr id="18" name="Google Shape;2859;p74">
              <a:extLst>
                <a:ext uri="{FF2B5EF4-FFF2-40B4-BE49-F238E27FC236}">
                  <a16:creationId xmlns:a16="http://schemas.microsoft.com/office/drawing/2014/main" id="{CC544446-71DA-DE0E-21AA-A7F366F7BF94}"/>
                </a:ext>
              </a:extLst>
            </p:cNvPr>
            <p:cNvSpPr/>
            <p:nvPr/>
          </p:nvSpPr>
          <p:spPr>
            <a:xfrm>
              <a:off x="5201900" y="1050116"/>
              <a:ext cx="716700" cy="716700"/>
            </a:xfrm>
            <a:prstGeom prst="donut">
              <a:avLst>
                <a:gd name="adj" fmla="val 4716"/>
              </a:avLst>
            </a:pr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2860;p74">
              <a:extLst>
                <a:ext uri="{FF2B5EF4-FFF2-40B4-BE49-F238E27FC236}">
                  <a16:creationId xmlns:a16="http://schemas.microsoft.com/office/drawing/2014/main" id="{D2F7A189-0D0A-6D5D-29D4-D96CE5CE9E1B}"/>
                </a:ext>
              </a:extLst>
            </p:cNvPr>
            <p:cNvSpPr/>
            <p:nvPr/>
          </p:nvSpPr>
          <p:spPr>
            <a:xfrm>
              <a:off x="5269594" y="1117818"/>
              <a:ext cx="581100" cy="581100"/>
            </a:xfrm>
            <a:prstGeom prst="donut">
              <a:avLst>
                <a:gd name="adj" fmla="val 5814"/>
              </a:avLst>
            </a:pr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861;p74">
              <a:extLst>
                <a:ext uri="{FF2B5EF4-FFF2-40B4-BE49-F238E27FC236}">
                  <a16:creationId xmlns:a16="http://schemas.microsoft.com/office/drawing/2014/main" id="{1A2CF407-0F67-084C-5F72-3521E248995C}"/>
                </a:ext>
              </a:extLst>
            </p:cNvPr>
            <p:cNvSpPr/>
            <p:nvPr/>
          </p:nvSpPr>
          <p:spPr>
            <a:xfrm>
              <a:off x="5339279" y="1187526"/>
              <a:ext cx="441900" cy="441600"/>
            </a:xfrm>
            <a:prstGeom prst="donut">
              <a:avLst>
                <a:gd name="adj" fmla="val 7648"/>
              </a:avLst>
            </a:pr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862;p74">
              <a:extLst>
                <a:ext uri="{FF2B5EF4-FFF2-40B4-BE49-F238E27FC236}">
                  <a16:creationId xmlns:a16="http://schemas.microsoft.com/office/drawing/2014/main" id="{46E57F48-CA4F-2B0A-491C-2DF0409B27E7}"/>
                </a:ext>
              </a:extLst>
            </p:cNvPr>
            <p:cNvSpPr/>
            <p:nvPr/>
          </p:nvSpPr>
          <p:spPr>
            <a:xfrm>
              <a:off x="5414892" y="1263155"/>
              <a:ext cx="290700" cy="290700"/>
            </a:xfrm>
            <a:prstGeom prst="donut">
              <a:avLst>
                <a:gd name="adj" fmla="val 10182"/>
              </a:avLst>
            </a:pr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863;p74">
              <a:extLst>
                <a:ext uri="{FF2B5EF4-FFF2-40B4-BE49-F238E27FC236}">
                  <a16:creationId xmlns:a16="http://schemas.microsoft.com/office/drawing/2014/main" id="{A9E5E7CC-4335-A8D2-113F-B447B4486219}"/>
                </a:ext>
              </a:extLst>
            </p:cNvPr>
            <p:cNvSpPr/>
            <p:nvPr/>
          </p:nvSpPr>
          <p:spPr>
            <a:xfrm rot="-3809958">
              <a:off x="5202435" y="1050148"/>
              <a:ext cx="716705" cy="716705"/>
            </a:xfrm>
            <a:prstGeom prst="blockArc">
              <a:avLst>
                <a:gd name="adj1" fmla="val 5266439"/>
                <a:gd name="adj2" fmla="val 19995741"/>
                <a:gd name="adj3" fmla="val 4692"/>
              </a:avLst>
            </a:prstGeom>
            <a:solidFill>
              <a:srgbClr val="E3E9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864;p74">
              <a:extLst>
                <a:ext uri="{FF2B5EF4-FFF2-40B4-BE49-F238E27FC236}">
                  <a16:creationId xmlns:a16="http://schemas.microsoft.com/office/drawing/2014/main" id="{56C46C7F-F0AF-C84C-EC19-4F3A3D425701}"/>
                </a:ext>
              </a:extLst>
            </p:cNvPr>
            <p:cNvSpPr/>
            <p:nvPr/>
          </p:nvSpPr>
          <p:spPr>
            <a:xfrm rot="-3906059">
              <a:off x="5269616" y="1117617"/>
              <a:ext cx="581445" cy="581445"/>
            </a:xfrm>
            <a:prstGeom prst="blockArc">
              <a:avLst>
                <a:gd name="adj1" fmla="val 3085776"/>
                <a:gd name="adj2" fmla="val 20100839"/>
                <a:gd name="adj3" fmla="val 5564"/>
              </a:avLst>
            </a:prstGeom>
            <a:solidFill>
              <a:srgbClr val="E3E9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865;p74">
              <a:extLst>
                <a:ext uri="{FF2B5EF4-FFF2-40B4-BE49-F238E27FC236}">
                  <a16:creationId xmlns:a16="http://schemas.microsoft.com/office/drawing/2014/main" id="{A7A6E4FE-BF14-28CC-D83F-17F9FCBB93EA}"/>
                </a:ext>
              </a:extLst>
            </p:cNvPr>
            <p:cNvSpPr/>
            <p:nvPr/>
          </p:nvSpPr>
          <p:spPr>
            <a:xfrm rot="-4222340">
              <a:off x="5339825" y="1187386"/>
              <a:ext cx="442087" cy="442087"/>
            </a:xfrm>
            <a:prstGeom prst="blockArc">
              <a:avLst>
                <a:gd name="adj1" fmla="val 8884448"/>
                <a:gd name="adj2" fmla="val 20414899"/>
                <a:gd name="adj3" fmla="val 7688"/>
              </a:avLst>
            </a:prstGeom>
            <a:solidFill>
              <a:srgbClr val="E3E9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866;p74">
              <a:extLst>
                <a:ext uri="{FF2B5EF4-FFF2-40B4-BE49-F238E27FC236}">
                  <a16:creationId xmlns:a16="http://schemas.microsoft.com/office/drawing/2014/main" id="{2ECD7CB8-EC1C-AC65-82B4-7B597A2C6D25}"/>
                </a:ext>
              </a:extLst>
            </p:cNvPr>
            <p:cNvSpPr/>
            <p:nvPr/>
          </p:nvSpPr>
          <p:spPr>
            <a:xfrm rot="-4538880">
              <a:off x="5414922" y="1262925"/>
              <a:ext cx="290465" cy="290465"/>
            </a:xfrm>
            <a:prstGeom prst="blockArc">
              <a:avLst>
                <a:gd name="adj1" fmla="val 6490304"/>
                <a:gd name="adj2" fmla="val 20700625"/>
                <a:gd name="adj3" fmla="val 10156"/>
              </a:avLst>
            </a:prstGeom>
            <a:solidFill>
              <a:srgbClr val="E3E9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573667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D76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id="{1D98B9D5-B9AE-EC4C-9966-33B495B8B7F0}"/>
              </a:ext>
            </a:extLst>
          </p:cNvPr>
          <p:cNvSpPr/>
          <p:nvPr/>
        </p:nvSpPr>
        <p:spPr>
          <a:xfrm>
            <a:off x="583560" y="661618"/>
            <a:ext cx="5278760" cy="41412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Capitolo 2: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BSc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Strategic Management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F56D8F86-1CE2-6888-2FFD-82E9C48EFFDD}"/>
              </a:ext>
            </a:extLst>
          </p:cNvPr>
          <p:cNvGrpSpPr/>
          <p:nvPr/>
        </p:nvGrpSpPr>
        <p:grpSpPr>
          <a:xfrm>
            <a:off x="1126667" y="1628756"/>
            <a:ext cx="9938667" cy="4706391"/>
            <a:chOff x="1291338" y="1628756"/>
            <a:chExt cx="9938667" cy="4706391"/>
          </a:xfrm>
        </p:grpSpPr>
        <p:grpSp>
          <p:nvGrpSpPr>
            <p:cNvPr id="41" name="Google Shape;9570;p77">
              <a:extLst>
                <a:ext uri="{FF2B5EF4-FFF2-40B4-BE49-F238E27FC236}">
                  <a16:creationId xmlns:a16="http://schemas.microsoft.com/office/drawing/2014/main" id="{EE5D463C-F238-31B8-824A-73F1649557CF}"/>
                </a:ext>
              </a:extLst>
            </p:cNvPr>
            <p:cNvGrpSpPr/>
            <p:nvPr/>
          </p:nvGrpSpPr>
          <p:grpSpPr>
            <a:xfrm>
              <a:off x="1291338" y="4236419"/>
              <a:ext cx="2097778" cy="852673"/>
              <a:chOff x="3292399" y="1193188"/>
              <a:chExt cx="2615241" cy="1131076"/>
            </a:xfrm>
          </p:grpSpPr>
          <p:sp>
            <p:nvSpPr>
              <p:cNvPr id="42" name="Google Shape;9571;p77">
                <a:extLst>
                  <a:ext uri="{FF2B5EF4-FFF2-40B4-BE49-F238E27FC236}">
                    <a16:creationId xmlns:a16="http://schemas.microsoft.com/office/drawing/2014/main" id="{FE57C2C0-3DB3-FBB5-EF29-29E373480FD8}"/>
                  </a:ext>
                </a:extLst>
              </p:cNvPr>
              <p:cNvSpPr/>
              <p:nvPr/>
            </p:nvSpPr>
            <p:spPr>
              <a:xfrm>
                <a:off x="3292399" y="1845764"/>
                <a:ext cx="370500" cy="478500"/>
              </a:xfrm>
              <a:prstGeom prst="round2DiagRect">
                <a:avLst>
                  <a:gd name="adj1" fmla="val 16667"/>
                  <a:gd name="adj2" fmla="val 0"/>
                </a:avLst>
              </a:prstGeom>
              <a:noFill/>
              <a:ln w="9525" cap="flat" cmpd="sng">
                <a:solidFill>
                  <a:srgbClr val="ABBCC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400">
                  <a:solidFill>
                    <a:srgbClr val="FFFFFF"/>
                  </a:solidFill>
                </a:endParaRPr>
              </a:p>
            </p:txBody>
          </p:sp>
          <p:sp>
            <p:nvSpPr>
              <p:cNvPr id="43" name="Google Shape;9572;p77">
                <a:extLst>
                  <a:ext uri="{FF2B5EF4-FFF2-40B4-BE49-F238E27FC236}">
                    <a16:creationId xmlns:a16="http://schemas.microsoft.com/office/drawing/2014/main" id="{3ECB8E60-6523-FFCE-D14C-AEC574DA0D7E}"/>
                  </a:ext>
                </a:extLst>
              </p:cNvPr>
              <p:cNvSpPr/>
              <p:nvPr/>
            </p:nvSpPr>
            <p:spPr>
              <a:xfrm>
                <a:off x="3292399" y="1314861"/>
                <a:ext cx="370500" cy="478500"/>
              </a:xfrm>
              <a:prstGeom prst="round2DiagRect">
                <a:avLst>
                  <a:gd name="adj1" fmla="val 16667"/>
                  <a:gd name="adj2" fmla="val 0"/>
                </a:avLst>
              </a:prstGeom>
              <a:noFill/>
              <a:ln w="9525" cap="flat" cmpd="sng">
                <a:solidFill>
                  <a:srgbClr val="869FB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400">
                  <a:solidFill>
                    <a:srgbClr val="FFFFFF"/>
                  </a:solidFill>
                </a:endParaRPr>
              </a:p>
            </p:txBody>
          </p:sp>
          <p:sp>
            <p:nvSpPr>
              <p:cNvPr id="44" name="Google Shape;9573;p77">
                <a:extLst>
                  <a:ext uri="{FF2B5EF4-FFF2-40B4-BE49-F238E27FC236}">
                    <a16:creationId xmlns:a16="http://schemas.microsoft.com/office/drawing/2014/main" id="{8F616802-A038-950F-11C4-E108DCFDB627}"/>
                  </a:ext>
                </a:extLst>
              </p:cNvPr>
              <p:cNvSpPr txBox="1"/>
              <p:nvPr/>
            </p:nvSpPr>
            <p:spPr>
              <a:xfrm flipH="1">
                <a:off x="3678794" y="1193200"/>
                <a:ext cx="370500" cy="84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lang="en" sz="400">
                    <a:solidFill>
                      <a:srgbClr val="FFFFFF"/>
                    </a:solidFill>
                  </a:rPr>
                  <a:t>JANUARY</a:t>
                </a:r>
                <a:endParaRPr sz="400">
                  <a:solidFill>
                    <a:srgbClr val="FFFFFF"/>
                  </a:solidFill>
                </a:endParaRPr>
              </a:p>
            </p:txBody>
          </p:sp>
          <p:sp>
            <p:nvSpPr>
              <p:cNvPr id="45" name="Google Shape;9574;p77">
                <a:extLst>
                  <a:ext uri="{FF2B5EF4-FFF2-40B4-BE49-F238E27FC236}">
                    <a16:creationId xmlns:a16="http://schemas.microsoft.com/office/drawing/2014/main" id="{0E37A864-80E1-4240-F907-05CD7F74422E}"/>
                  </a:ext>
                </a:extLst>
              </p:cNvPr>
              <p:cNvSpPr txBox="1"/>
              <p:nvPr/>
            </p:nvSpPr>
            <p:spPr>
              <a:xfrm flipH="1">
                <a:off x="4051670" y="1193189"/>
                <a:ext cx="401400" cy="84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lang="en" sz="400" dirty="0">
                    <a:solidFill>
                      <a:srgbClr val="FFFFFF"/>
                    </a:solidFill>
                  </a:rPr>
                  <a:t>FEBRUARY</a:t>
                </a:r>
                <a:endParaRPr sz="4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6" name="Google Shape;9575;p77">
                <a:extLst>
                  <a:ext uri="{FF2B5EF4-FFF2-40B4-BE49-F238E27FC236}">
                    <a16:creationId xmlns:a16="http://schemas.microsoft.com/office/drawing/2014/main" id="{2C184707-AEA9-4A29-0176-84D75536F687}"/>
                  </a:ext>
                </a:extLst>
              </p:cNvPr>
              <p:cNvSpPr txBox="1"/>
              <p:nvPr/>
            </p:nvSpPr>
            <p:spPr>
              <a:xfrm flipH="1">
                <a:off x="4453056" y="1193188"/>
                <a:ext cx="348000" cy="84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lang="en" sz="400">
                    <a:solidFill>
                      <a:srgbClr val="FFFFFF"/>
                    </a:solidFill>
                  </a:rPr>
                  <a:t>MARCH</a:t>
                </a:r>
                <a:endParaRPr sz="400">
                  <a:solidFill>
                    <a:srgbClr val="FFFFFF"/>
                  </a:solidFill>
                </a:endParaRPr>
              </a:p>
            </p:txBody>
          </p:sp>
          <p:sp>
            <p:nvSpPr>
              <p:cNvPr id="47" name="Google Shape;9576;p77">
                <a:extLst>
                  <a:ext uri="{FF2B5EF4-FFF2-40B4-BE49-F238E27FC236}">
                    <a16:creationId xmlns:a16="http://schemas.microsoft.com/office/drawing/2014/main" id="{1A63D8A6-9236-4F8B-4CA7-3D93AD0CF567}"/>
                  </a:ext>
                </a:extLst>
              </p:cNvPr>
              <p:cNvSpPr txBox="1"/>
              <p:nvPr/>
            </p:nvSpPr>
            <p:spPr>
              <a:xfrm flipH="1">
                <a:off x="4831789" y="1193197"/>
                <a:ext cx="313200" cy="84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lang="en" sz="400" dirty="0">
                    <a:solidFill>
                      <a:srgbClr val="FFFFFF"/>
                    </a:solidFill>
                  </a:rPr>
                  <a:t>APRIL</a:t>
                </a:r>
                <a:endParaRPr sz="4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Google Shape;9577;p77">
                <a:extLst>
                  <a:ext uri="{FF2B5EF4-FFF2-40B4-BE49-F238E27FC236}">
                    <a16:creationId xmlns:a16="http://schemas.microsoft.com/office/drawing/2014/main" id="{62771517-2A87-4D61-4560-2BCB732D44EC}"/>
                  </a:ext>
                </a:extLst>
              </p:cNvPr>
              <p:cNvSpPr txBox="1"/>
              <p:nvPr/>
            </p:nvSpPr>
            <p:spPr>
              <a:xfrm flipH="1">
                <a:off x="5186133" y="1193197"/>
                <a:ext cx="313200" cy="84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lang="en" sz="400">
                    <a:solidFill>
                      <a:srgbClr val="FFFFFF"/>
                    </a:solidFill>
                  </a:rPr>
                  <a:t>MAY</a:t>
                </a:r>
                <a:endParaRPr sz="400">
                  <a:solidFill>
                    <a:srgbClr val="FFFFFF"/>
                  </a:solidFill>
                </a:endParaRPr>
              </a:p>
            </p:txBody>
          </p:sp>
          <p:sp>
            <p:nvSpPr>
              <p:cNvPr id="49" name="Google Shape;9578;p77">
                <a:extLst>
                  <a:ext uri="{FF2B5EF4-FFF2-40B4-BE49-F238E27FC236}">
                    <a16:creationId xmlns:a16="http://schemas.microsoft.com/office/drawing/2014/main" id="{441A9C55-F44D-D91B-8B37-B9896BAAB122}"/>
                  </a:ext>
                </a:extLst>
              </p:cNvPr>
              <p:cNvSpPr txBox="1"/>
              <p:nvPr/>
            </p:nvSpPr>
            <p:spPr>
              <a:xfrm flipH="1">
                <a:off x="5562147" y="1193197"/>
                <a:ext cx="313200" cy="84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lang="en" sz="400">
                    <a:solidFill>
                      <a:srgbClr val="FFFFFF"/>
                    </a:solidFill>
                  </a:rPr>
                  <a:t>JUNE</a:t>
                </a:r>
                <a:endParaRPr sz="400">
                  <a:solidFill>
                    <a:srgbClr val="FFFFFF"/>
                  </a:solidFill>
                </a:endParaRPr>
              </a:p>
            </p:txBody>
          </p:sp>
          <p:sp>
            <p:nvSpPr>
              <p:cNvPr id="50" name="Google Shape;9579;p77">
                <a:extLst>
                  <a:ext uri="{FF2B5EF4-FFF2-40B4-BE49-F238E27FC236}">
                    <a16:creationId xmlns:a16="http://schemas.microsoft.com/office/drawing/2014/main" id="{4D669494-05FF-3887-651D-C5514BBF4565}"/>
                  </a:ext>
                </a:extLst>
              </p:cNvPr>
              <p:cNvSpPr txBox="1"/>
              <p:nvPr/>
            </p:nvSpPr>
            <p:spPr>
              <a:xfrm flipH="1">
                <a:off x="3349575" y="1372466"/>
                <a:ext cx="272700" cy="96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lang="en" sz="400">
                    <a:solidFill>
                      <a:srgbClr val="FFFFFF"/>
                    </a:solidFill>
                  </a:rPr>
                  <a:t>PHASE 1</a:t>
                </a:r>
                <a:endParaRPr sz="400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Google Shape;9580;p77">
                <a:extLst>
                  <a:ext uri="{FF2B5EF4-FFF2-40B4-BE49-F238E27FC236}">
                    <a16:creationId xmlns:a16="http://schemas.microsoft.com/office/drawing/2014/main" id="{62FEE0EA-732C-6D90-7446-E565EFCF4F61}"/>
                  </a:ext>
                </a:extLst>
              </p:cNvPr>
              <p:cNvSpPr txBox="1"/>
              <p:nvPr/>
            </p:nvSpPr>
            <p:spPr>
              <a:xfrm flipH="1">
                <a:off x="3349578" y="1895516"/>
                <a:ext cx="272700" cy="96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lang="en" sz="400">
                    <a:solidFill>
                      <a:srgbClr val="FFFFFF"/>
                    </a:solidFill>
                  </a:rPr>
                  <a:t>PHASE 2</a:t>
                </a:r>
                <a:endParaRPr sz="400">
                  <a:solidFill>
                    <a:srgbClr val="FFFFFF"/>
                  </a:solidFill>
                </a:endParaRPr>
              </a:p>
            </p:txBody>
          </p:sp>
          <p:sp>
            <p:nvSpPr>
              <p:cNvPr id="52" name="Google Shape;9581;p77">
                <a:extLst>
                  <a:ext uri="{FF2B5EF4-FFF2-40B4-BE49-F238E27FC236}">
                    <a16:creationId xmlns:a16="http://schemas.microsoft.com/office/drawing/2014/main" id="{1CA75216-B35B-9B3B-2015-F2E9C140E537}"/>
                  </a:ext>
                </a:extLst>
              </p:cNvPr>
              <p:cNvSpPr txBox="1"/>
              <p:nvPr/>
            </p:nvSpPr>
            <p:spPr>
              <a:xfrm flipH="1">
                <a:off x="3355877" y="1543623"/>
                <a:ext cx="256200" cy="96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lvl="0" indent="0" algn="r" rtl="0">
                  <a:lnSpc>
                    <a:spcPct val="115000"/>
                  </a:lnSpc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lang="en" sz="400">
                    <a:solidFill>
                      <a:srgbClr val="FFFFFF"/>
                    </a:solidFill>
                  </a:rPr>
                  <a:t>Task 1</a:t>
                </a:r>
                <a:endParaRPr sz="400">
                  <a:solidFill>
                    <a:srgbClr val="FFFFFF"/>
                  </a:solidFill>
                </a:endParaRPr>
              </a:p>
            </p:txBody>
          </p:sp>
          <p:sp>
            <p:nvSpPr>
              <p:cNvPr id="53" name="Google Shape;9582;p77">
                <a:extLst>
                  <a:ext uri="{FF2B5EF4-FFF2-40B4-BE49-F238E27FC236}">
                    <a16:creationId xmlns:a16="http://schemas.microsoft.com/office/drawing/2014/main" id="{CDFF899E-A907-CB58-35E0-1C5FDFB734C0}"/>
                  </a:ext>
                </a:extLst>
              </p:cNvPr>
              <p:cNvSpPr txBox="1"/>
              <p:nvPr/>
            </p:nvSpPr>
            <p:spPr>
              <a:xfrm flipH="1">
                <a:off x="3355877" y="1720328"/>
                <a:ext cx="256200" cy="96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lvl="0" indent="0" algn="r" rtl="0">
                  <a:lnSpc>
                    <a:spcPct val="115000"/>
                  </a:lnSpc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lang="en" sz="400">
                    <a:solidFill>
                      <a:srgbClr val="FFFFFF"/>
                    </a:solidFill>
                  </a:rPr>
                  <a:t>Task 2</a:t>
                </a:r>
                <a:endParaRPr sz="400">
                  <a:solidFill>
                    <a:srgbClr val="FFFFFF"/>
                  </a:solidFill>
                </a:endParaRPr>
              </a:p>
            </p:txBody>
          </p:sp>
          <p:sp>
            <p:nvSpPr>
              <p:cNvPr id="54" name="Google Shape;9583;p77">
                <a:extLst>
                  <a:ext uri="{FF2B5EF4-FFF2-40B4-BE49-F238E27FC236}">
                    <a16:creationId xmlns:a16="http://schemas.microsoft.com/office/drawing/2014/main" id="{8E1865CE-5FFD-A0F8-831A-748071EBC771}"/>
                  </a:ext>
                </a:extLst>
              </p:cNvPr>
              <p:cNvSpPr txBox="1"/>
              <p:nvPr/>
            </p:nvSpPr>
            <p:spPr>
              <a:xfrm flipH="1">
                <a:off x="3355878" y="2072220"/>
                <a:ext cx="256200" cy="96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lvl="0" indent="0" algn="r" rtl="0">
                  <a:lnSpc>
                    <a:spcPct val="115000"/>
                  </a:lnSpc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lang="en" sz="400">
                    <a:solidFill>
                      <a:srgbClr val="FFFFFF"/>
                    </a:solidFill>
                  </a:rPr>
                  <a:t>Task 1</a:t>
                </a:r>
                <a:endParaRPr sz="40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Google Shape;9584;p77">
                <a:extLst>
                  <a:ext uri="{FF2B5EF4-FFF2-40B4-BE49-F238E27FC236}">
                    <a16:creationId xmlns:a16="http://schemas.microsoft.com/office/drawing/2014/main" id="{5EC0A5EB-2165-D833-D0DA-656374FF86CA}"/>
                  </a:ext>
                </a:extLst>
              </p:cNvPr>
              <p:cNvSpPr txBox="1"/>
              <p:nvPr/>
            </p:nvSpPr>
            <p:spPr>
              <a:xfrm flipH="1">
                <a:off x="3355890" y="2248920"/>
                <a:ext cx="256200" cy="6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lvl="0" indent="0" algn="r" rtl="0">
                  <a:lnSpc>
                    <a:spcPct val="115000"/>
                  </a:lnSpc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lang="en" sz="400">
                    <a:solidFill>
                      <a:srgbClr val="FFFFFF"/>
                    </a:solidFill>
                  </a:rPr>
                  <a:t>Task 2</a:t>
                </a:r>
                <a:endParaRPr sz="400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56" name="Google Shape;9585;p77">
                <a:extLst>
                  <a:ext uri="{FF2B5EF4-FFF2-40B4-BE49-F238E27FC236}">
                    <a16:creationId xmlns:a16="http://schemas.microsoft.com/office/drawing/2014/main" id="{F48BAE5D-8926-365C-722C-506BDE4E373D}"/>
                  </a:ext>
                </a:extLst>
              </p:cNvPr>
              <p:cNvGrpSpPr/>
              <p:nvPr/>
            </p:nvGrpSpPr>
            <p:grpSpPr>
              <a:xfrm>
                <a:off x="3748438" y="1378608"/>
                <a:ext cx="2159202" cy="903971"/>
                <a:chOff x="1683525" y="2179850"/>
                <a:chExt cx="4519050" cy="2134525"/>
              </a:xfrm>
            </p:grpSpPr>
            <p:sp>
              <p:nvSpPr>
                <p:cNvPr id="57" name="Google Shape;9586;p77">
                  <a:extLst>
                    <a:ext uri="{FF2B5EF4-FFF2-40B4-BE49-F238E27FC236}">
                      <a16:creationId xmlns:a16="http://schemas.microsoft.com/office/drawing/2014/main" id="{95A488AB-5F45-4F31-C996-15E5898D3F66}"/>
                    </a:ext>
                  </a:extLst>
                </p:cNvPr>
                <p:cNvSpPr/>
                <p:nvPr/>
              </p:nvSpPr>
              <p:spPr>
                <a:xfrm>
                  <a:off x="1683525" y="2179850"/>
                  <a:ext cx="4519050" cy="5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0762" h="2157" extrusionOk="0">
                      <a:moveTo>
                        <a:pt x="1072" y="1"/>
                      </a:moveTo>
                      <a:cubicBezTo>
                        <a:pt x="477" y="1"/>
                        <a:pt x="1" y="477"/>
                        <a:pt x="1" y="1073"/>
                      </a:cubicBezTo>
                      <a:cubicBezTo>
                        <a:pt x="1" y="1668"/>
                        <a:pt x="477" y="2156"/>
                        <a:pt x="1072" y="2156"/>
                      </a:cubicBezTo>
                      <a:lnTo>
                        <a:pt x="179678" y="2156"/>
                      </a:lnTo>
                      <a:cubicBezTo>
                        <a:pt x="180273" y="2156"/>
                        <a:pt x="180761" y="1668"/>
                        <a:pt x="180761" y="1073"/>
                      </a:cubicBezTo>
                      <a:cubicBezTo>
                        <a:pt x="180761" y="477"/>
                        <a:pt x="180273" y="1"/>
                        <a:pt x="179678" y="1"/>
                      </a:cubicBezTo>
                      <a:close/>
                    </a:path>
                  </a:pathLst>
                </a:custGeom>
                <a:solidFill>
                  <a:srgbClr val="7994A9">
                    <a:alpha val="64709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4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8" name="Google Shape;9587;p77">
                  <a:extLst>
                    <a:ext uri="{FF2B5EF4-FFF2-40B4-BE49-F238E27FC236}">
                      <a16:creationId xmlns:a16="http://schemas.microsoft.com/office/drawing/2014/main" id="{CD7A7173-F959-5DCA-E0C8-6EFF8719C0FA}"/>
                    </a:ext>
                  </a:extLst>
                </p:cNvPr>
                <p:cNvSpPr/>
                <p:nvPr/>
              </p:nvSpPr>
              <p:spPr>
                <a:xfrm>
                  <a:off x="1683525" y="2595975"/>
                  <a:ext cx="4519050" cy="53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0762" h="2156" extrusionOk="0">
                      <a:moveTo>
                        <a:pt x="1072" y="1"/>
                      </a:moveTo>
                      <a:cubicBezTo>
                        <a:pt x="477" y="1"/>
                        <a:pt x="1" y="489"/>
                        <a:pt x="1" y="1084"/>
                      </a:cubicBezTo>
                      <a:cubicBezTo>
                        <a:pt x="1" y="1668"/>
                        <a:pt x="477" y="2156"/>
                        <a:pt x="1072" y="2156"/>
                      </a:cubicBezTo>
                      <a:lnTo>
                        <a:pt x="179678" y="2156"/>
                      </a:lnTo>
                      <a:cubicBezTo>
                        <a:pt x="180273" y="2156"/>
                        <a:pt x="180761" y="1668"/>
                        <a:pt x="180761" y="1084"/>
                      </a:cubicBezTo>
                      <a:cubicBezTo>
                        <a:pt x="180761" y="489"/>
                        <a:pt x="180273" y="1"/>
                        <a:pt x="179678" y="1"/>
                      </a:cubicBezTo>
                      <a:close/>
                    </a:path>
                  </a:pathLst>
                </a:custGeom>
                <a:solidFill>
                  <a:srgbClr val="37495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4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9" name="Google Shape;9588;p77">
                  <a:extLst>
                    <a:ext uri="{FF2B5EF4-FFF2-40B4-BE49-F238E27FC236}">
                      <a16:creationId xmlns:a16="http://schemas.microsoft.com/office/drawing/2014/main" id="{A4929D8D-D35E-3CFD-1C71-9380DCA51D99}"/>
                    </a:ext>
                  </a:extLst>
                </p:cNvPr>
                <p:cNvSpPr/>
                <p:nvPr/>
              </p:nvSpPr>
              <p:spPr>
                <a:xfrm>
                  <a:off x="1683525" y="3012100"/>
                  <a:ext cx="4519050" cy="53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0762" h="2156" extrusionOk="0">
                      <a:moveTo>
                        <a:pt x="1072" y="1"/>
                      </a:moveTo>
                      <a:cubicBezTo>
                        <a:pt x="477" y="1"/>
                        <a:pt x="1" y="489"/>
                        <a:pt x="1" y="1084"/>
                      </a:cubicBezTo>
                      <a:cubicBezTo>
                        <a:pt x="1" y="1680"/>
                        <a:pt x="477" y="2156"/>
                        <a:pt x="1072" y="2156"/>
                      </a:cubicBezTo>
                      <a:lnTo>
                        <a:pt x="179678" y="2156"/>
                      </a:lnTo>
                      <a:cubicBezTo>
                        <a:pt x="180273" y="2156"/>
                        <a:pt x="180761" y="1668"/>
                        <a:pt x="180761" y="1072"/>
                      </a:cubicBezTo>
                      <a:cubicBezTo>
                        <a:pt x="180761" y="477"/>
                        <a:pt x="180273" y="1"/>
                        <a:pt x="179678" y="1"/>
                      </a:cubicBezTo>
                      <a:close/>
                    </a:path>
                  </a:pathLst>
                </a:custGeom>
                <a:solidFill>
                  <a:srgbClr val="7994A9">
                    <a:alpha val="64709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4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0" name="Google Shape;9589;p77">
                  <a:extLst>
                    <a:ext uri="{FF2B5EF4-FFF2-40B4-BE49-F238E27FC236}">
                      <a16:creationId xmlns:a16="http://schemas.microsoft.com/office/drawing/2014/main" id="{D0FAA55D-6E5B-6C9D-C09A-C516B17BD531}"/>
                    </a:ext>
                  </a:extLst>
                </p:cNvPr>
                <p:cNvSpPr/>
                <p:nvPr/>
              </p:nvSpPr>
              <p:spPr>
                <a:xfrm>
                  <a:off x="1683525" y="3428225"/>
                  <a:ext cx="4519050" cy="53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0762" h="2156" extrusionOk="0">
                      <a:moveTo>
                        <a:pt x="1072" y="1"/>
                      </a:moveTo>
                      <a:cubicBezTo>
                        <a:pt x="477" y="1"/>
                        <a:pt x="1" y="489"/>
                        <a:pt x="1" y="1084"/>
                      </a:cubicBezTo>
                      <a:cubicBezTo>
                        <a:pt x="1" y="1679"/>
                        <a:pt x="477" y="2156"/>
                        <a:pt x="1072" y="2156"/>
                      </a:cubicBezTo>
                      <a:lnTo>
                        <a:pt x="179678" y="2156"/>
                      </a:lnTo>
                      <a:cubicBezTo>
                        <a:pt x="180273" y="2156"/>
                        <a:pt x="180761" y="1679"/>
                        <a:pt x="180761" y="1084"/>
                      </a:cubicBezTo>
                      <a:cubicBezTo>
                        <a:pt x="180761" y="489"/>
                        <a:pt x="180273" y="1"/>
                        <a:pt x="179678" y="1"/>
                      </a:cubicBezTo>
                      <a:close/>
                    </a:path>
                  </a:pathLst>
                </a:custGeom>
                <a:solidFill>
                  <a:srgbClr val="37495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4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1" name="Google Shape;9590;p77">
                  <a:extLst>
                    <a:ext uri="{FF2B5EF4-FFF2-40B4-BE49-F238E27FC236}">
                      <a16:creationId xmlns:a16="http://schemas.microsoft.com/office/drawing/2014/main" id="{21660C8F-E86D-2773-F72C-00B6E25C8A62}"/>
                    </a:ext>
                  </a:extLst>
                </p:cNvPr>
                <p:cNvSpPr/>
                <p:nvPr/>
              </p:nvSpPr>
              <p:spPr>
                <a:xfrm>
                  <a:off x="1683525" y="3844350"/>
                  <a:ext cx="4519050" cy="53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0762" h="2156" extrusionOk="0">
                      <a:moveTo>
                        <a:pt x="548" y="1"/>
                      </a:moveTo>
                      <a:cubicBezTo>
                        <a:pt x="251" y="1"/>
                        <a:pt x="1" y="251"/>
                        <a:pt x="1" y="560"/>
                      </a:cubicBezTo>
                      <a:lnTo>
                        <a:pt x="1" y="1608"/>
                      </a:lnTo>
                      <a:cubicBezTo>
                        <a:pt x="1" y="1917"/>
                        <a:pt x="251" y="2156"/>
                        <a:pt x="548" y="2156"/>
                      </a:cubicBezTo>
                      <a:lnTo>
                        <a:pt x="180202" y="2156"/>
                      </a:lnTo>
                      <a:cubicBezTo>
                        <a:pt x="180511" y="2156"/>
                        <a:pt x="180761" y="1917"/>
                        <a:pt x="180761" y="1608"/>
                      </a:cubicBezTo>
                      <a:lnTo>
                        <a:pt x="180761" y="560"/>
                      </a:lnTo>
                      <a:cubicBezTo>
                        <a:pt x="180761" y="251"/>
                        <a:pt x="180511" y="1"/>
                        <a:pt x="180202" y="1"/>
                      </a:cubicBezTo>
                      <a:close/>
                    </a:path>
                  </a:pathLst>
                </a:custGeom>
                <a:solidFill>
                  <a:srgbClr val="7994A9">
                    <a:alpha val="64709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4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2" name="Google Shape;9591;p77">
                  <a:extLst>
                    <a:ext uri="{FF2B5EF4-FFF2-40B4-BE49-F238E27FC236}">
                      <a16:creationId xmlns:a16="http://schemas.microsoft.com/office/drawing/2014/main" id="{9A1FD7E5-A0F8-06DF-44EB-7E5973957C65}"/>
                    </a:ext>
                  </a:extLst>
                </p:cNvPr>
                <p:cNvSpPr/>
                <p:nvPr/>
              </p:nvSpPr>
              <p:spPr>
                <a:xfrm>
                  <a:off x="1683525" y="4260475"/>
                  <a:ext cx="4519050" cy="53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0762" h="2156" extrusionOk="0">
                      <a:moveTo>
                        <a:pt x="1072" y="0"/>
                      </a:moveTo>
                      <a:cubicBezTo>
                        <a:pt x="477" y="0"/>
                        <a:pt x="1" y="489"/>
                        <a:pt x="1" y="1084"/>
                      </a:cubicBezTo>
                      <a:cubicBezTo>
                        <a:pt x="1" y="1679"/>
                        <a:pt x="477" y="2156"/>
                        <a:pt x="1072" y="2156"/>
                      </a:cubicBezTo>
                      <a:lnTo>
                        <a:pt x="179678" y="2156"/>
                      </a:lnTo>
                      <a:cubicBezTo>
                        <a:pt x="180273" y="2156"/>
                        <a:pt x="180761" y="1679"/>
                        <a:pt x="180761" y="1084"/>
                      </a:cubicBezTo>
                      <a:cubicBezTo>
                        <a:pt x="180761" y="489"/>
                        <a:pt x="180273" y="0"/>
                        <a:pt x="179678" y="0"/>
                      </a:cubicBezTo>
                      <a:close/>
                    </a:path>
                  </a:pathLst>
                </a:custGeom>
                <a:solidFill>
                  <a:srgbClr val="37495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4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3" name="Google Shape;9592;p77">
                  <a:extLst>
                    <a:ext uri="{FF2B5EF4-FFF2-40B4-BE49-F238E27FC236}">
                      <a16:creationId xmlns:a16="http://schemas.microsoft.com/office/drawing/2014/main" id="{0C88D684-AF27-AF20-C03F-A80BCBA0F081}"/>
                    </a:ext>
                  </a:extLst>
                </p:cNvPr>
                <p:cNvSpPr/>
                <p:nvPr/>
              </p:nvSpPr>
              <p:spPr>
                <a:xfrm>
                  <a:off x="1683525" y="2179850"/>
                  <a:ext cx="921275" cy="5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851" h="2157" extrusionOk="0">
                      <a:moveTo>
                        <a:pt x="1072" y="1"/>
                      </a:moveTo>
                      <a:cubicBezTo>
                        <a:pt x="477" y="1"/>
                        <a:pt x="1" y="477"/>
                        <a:pt x="1" y="1073"/>
                      </a:cubicBezTo>
                      <a:cubicBezTo>
                        <a:pt x="1" y="1668"/>
                        <a:pt x="477" y="2156"/>
                        <a:pt x="1072" y="2156"/>
                      </a:cubicBezTo>
                      <a:lnTo>
                        <a:pt x="35767" y="2156"/>
                      </a:lnTo>
                      <a:cubicBezTo>
                        <a:pt x="36362" y="2156"/>
                        <a:pt x="36851" y="1668"/>
                        <a:pt x="36851" y="1073"/>
                      </a:cubicBezTo>
                      <a:cubicBezTo>
                        <a:pt x="36851" y="477"/>
                        <a:pt x="36362" y="1"/>
                        <a:pt x="35767" y="1"/>
                      </a:cubicBezTo>
                      <a:close/>
                    </a:path>
                  </a:pathLst>
                </a:custGeom>
                <a:solidFill>
                  <a:srgbClr val="7994A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4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24" name="Google Shape;9593;p77">
                  <a:extLst>
                    <a:ext uri="{FF2B5EF4-FFF2-40B4-BE49-F238E27FC236}">
                      <a16:creationId xmlns:a16="http://schemas.microsoft.com/office/drawing/2014/main" id="{A0D7FA73-8339-96F0-A3D7-40FB0724D511}"/>
                    </a:ext>
                  </a:extLst>
                </p:cNvPr>
                <p:cNvSpPr/>
                <p:nvPr/>
              </p:nvSpPr>
              <p:spPr>
                <a:xfrm>
                  <a:off x="2166625" y="2595975"/>
                  <a:ext cx="2036900" cy="53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476" h="2156" extrusionOk="0">
                      <a:moveTo>
                        <a:pt x="1084" y="1"/>
                      </a:moveTo>
                      <a:cubicBezTo>
                        <a:pt x="489" y="1"/>
                        <a:pt x="1" y="489"/>
                        <a:pt x="1" y="1084"/>
                      </a:cubicBezTo>
                      <a:cubicBezTo>
                        <a:pt x="1" y="1668"/>
                        <a:pt x="489" y="2156"/>
                        <a:pt x="1084" y="2156"/>
                      </a:cubicBezTo>
                      <a:lnTo>
                        <a:pt x="80392" y="2156"/>
                      </a:lnTo>
                      <a:cubicBezTo>
                        <a:pt x="80987" y="2156"/>
                        <a:pt x="81475" y="1668"/>
                        <a:pt x="81475" y="1084"/>
                      </a:cubicBezTo>
                      <a:cubicBezTo>
                        <a:pt x="81475" y="489"/>
                        <a:pt x="80987" y="1"/>
                        <a:pt x="80392" y="1"/>
                      </a:cubicBezTo>
                      <a:close/>
                    </a:path>
                  </a:pathLst>
                </a:custGeom>
                <a:solidFill>
                  <a:srgbClr val="D7DFE5">
                    <a:alpha val="6592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4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25" name="Google Shape;9594;p77">
                  <a:extLst>
                    <a:ext uri="{FF2B5EF4-FFF2-40B4-BE49-F238E27FC236}">
                      <a16:creationId xmlns:a16="http://schemas.microsoft.com/office/drawing/2014/main" id="{36D0FCEE-11AF-1982-0440-007384C04F5F}"/>
                    </a:ext>
                  </a:extLst>
                </p:cNvPr>
                <p:cNvSpPr/>
                <p:nvPr/>
              </p:nvSpPr>
              <p:spPr>
                <a:xfrm>
                  <a:off x="2808675" y="3012100"/>
                  <a:ext cx="1082000" cy="53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280" h="2156" extrusionOk="0">
                      <a:moveTo>
                        <a:pt x="1072" y="1"/>
                      </a:moveTo>
                      <a:cubicBezTo>
                        <a:pt x="477" y="1"/>
                        <a:pt x="0" y="477"/>
                        <a:pt x="0" y="1072"/>
                      </a:cubicBezTo>
                      <a:cubicBezTo>
                        <a:pt x="0" y="1668"/>
                        <a:pt x="477" y="2156"/>
                        <a:pt x="1072" y="2156"/>
                      </a:cubicBezTo>
                      <a:lnTo>
                        <a:pt x="42196" y="2156"/>
                      </a:lnTo>
                      <a:cubicBezTo>
                        <a:pt x="42791" y="2156"/>
                        <a:pt x="43280" y="1668"/>
                        <a:pt x="43280" y="1072"/>
                      </a:cubicBezTo>
                      <a:cubicBezTo>
                        <a:pt x="43280" y="477"/>
                        <a:pt x="42791" y="1"/>
                        <a:pt x="42196" y="1"/>
                      </a:cubicBezTo>
                      <a:close/>
                    </a:path>
                  </a:pathLst>
                </a:custGeom>
                <a:solidFill>
                  <a:srgbClr val="7994A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4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27" name="Google Shape;9595;p77">
                  <a:extLst>
                    <a:ext uri="{FF2B5EF4-FFF2-40B4-BE49-F238E27FC236}">
                      <a16:creationId xmlns:a16="http://schemas.microsoft.com/office/drawing/2014/main" id="{B8E6EFB2-D796-30D1-E631-03988F9DDBEE}"/>
                    </a:ext>
                  </a:extLst>
                </p:cNvPr>
                <p:cNvSpPr/>
                <p:nvPr/>
              </p:nvSpPr>
              <p:spPr>
                <a:xfrm>
                  <a:off x="2942925" y="3428225"/>
                  <a:ext cx="2044925" cy="53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797" h="2156" extrusionOk="0">
                      <a:moveTo>
                        <a:pt x="1084" y="1"/>
                      </a:moveTo>
                      <a:cubicBezTo>
                        <a:pt x="488" y="1"/>
                        <a:pt x="0" y="489"/>
                        <a:pt x="12" y="1084"/>
                      </a:cubicBezTo>
                      <a:cubicBezTo>
                        <a:pt x="12" y="1679"/>
                        <a:pt x="488" y="2156"/>
                        <a:pt x="1084" y="2156"/>
                      </a:cubicBezTo>
                      <a:lnTo>
                        <a:pt x="80713" y="2156"/>
                      </a:lnTo>
                      <a:cubicBezTo>
                        <a:pt x="81308" y="2156"/>
                        <a:pt x="81796" y="1679"/>
                        <a:pt x="81796" y="1084"/>
                      </a:cubicBezTo>
                      <a:cubicBezTo>
                        <a:pt x="81796" y="489"/>
                        <a:pt x="81308" y="1"/>
                        <a:pt x="80713" y="1"/>
                      </a:cubicBezTo>
                      <a:close/>
                    </a:path>
                  </a:pathLst>
                </a:custGeom>
                <a:solidFill>
                  <a:srgbClr val="D7DFE5">
                    <a:alpha val="6592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4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28" name="Google Shape;9596;p77">
                  <a:extLst>
                    <a:ext uri="{FF2B5EF4-FFF2-40B4-BE49-F238E27FC236}">
                      <a16:creationId xmlns:a16="http://schemas.microsoft.com/office/drawing/2014/main" id="{C99E0D59-FF3F-BD9A-746E-064A7F6B376B}"/>
                    </a:ext>
                  </a:extLst>
                </p:cNvPr>
                <p:cNvSpPr/>
                <p:nvPr/>
              </p:nvSpPr>
              <p:spPr>
                <a:xfrm>
                  <a:off x="3933825" y="3844350"/>
                  <a:ext cx="1650825" cy="53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3" h="2156" extrusionOk="0">
                      <a:moveTo>
                        <a:pt x="548" y="1"/>
                      </a:moveTo>
                      <a:cubicBezTo>
                        <a:pt x="238" y="1"/>
                        <a:pt x="0" y="251"/>
                        <a:pt x="0" y="560"/>
                      </a:cubicBezTo>
                      <a:lnTo>
                        <a:pt x="0" y="1608"/>
                      </a:lnTo>
                      <a:cubicBezTo>
                        <a:pt x="0" y="1917"/>
                        <a:pt x="238" y="2156"/>
                        <a:pt x="548" y="2156"/>
                      </a:cubicBezTo>
                      <a:lnTo>
                        <a:pt x="65472" y="2156"/>
                      </a:lnTo>
                      <a:cubicBezTo>
                        <a:pt x="65782" y="2156"/>
                        <a:pt x="66032" y="1917"/>
                        <a:pt x="66032" y="1608"/>
                      </a:cubicBezTo>
                      <a:lnTo>
                        <a:pt x="66032" y="560"/>
                      </a:lnTo>
                      <a:cubicBezTo>
                        <a:pt x="66032" y="251"/>
                        <a:pt x="65782" y="1"/>
                        <a:pt x="65472" y="1"/>
                      </a:cubicBezTo>
                      <a:close/>
                    </a:path>
                  </a:pathLst>
                </a:custGeom>
                <a:solidFill>
                  <a:srgbClr val="7994A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4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29" name="Google Shape;9597;p77">
                  <a:extLst>
                    <a:ext uri="{FF2B5EF4-FFF2-40B4-BE49-F238E27FC236}">
                      <a16:creationId xmlns:a16="http://schemas.microsoft.com/office/drawing/2014/main" id="{3D36E58E-E1ED-E9D0-9087-74253FCB68C2}"/>
                    </a:ext>
                  </a:extLst>
                </p:cNvPr>
                <p:cNvSpPr/>
                <p:nvPr/>
              </p:nvSpPr>
              <p:spPr>
                <a:xfrm>
                  <a:off x="5058950" y="4260775"/>
                  <a:ext cx="1143625" cy="53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745" h="2144" extrusionOk="0">
                      <a:moveTo>
                        <a:pt x="1072" y="0"/>
                      </a:moveTo>
                      <a:cubicBezTo>
                        <a:pt x="477" y="0"/>
                        <a:pt x="1" y="477"/>
                        <a:pt x="1" y="1072"/>
                      </a:cubicBezTo>
                      <a:cubicBezTo>
                        <a:pt x="1" y="1667"/>
                        <a:pt x="477" y="2144"/>
                        <a:pt x="1072" y="2144"/>
                      </a:cubicBezTo>
                      <a:lnTo>
                        <a:pt x="44661" y="2144"/>
                      </a:lnTo>
                      <a:cubicBezTo>
                        <a:pt x="45256" y="2144"/>
                        <a:pt x="45744" y="1667"/>
                        <a:pt x="45744" y="1072"/>
                      </a:cubicBezTo>
                      <a:cubicBezTo>
                        <a:pt x="45744" y="477"/>
                        <a:pt x="45256" y="0"/>
                        <a:pt x="44661" y="0"/>
                      </a:cubicBezTo>
                      <a:close/>
                    </a:path>
                  </a:pathLst>
                </a:custGeom>
                <a:solidFill>
                  <a:srgbClr val="D7DFE5">
                    <a:alpha val="6592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400">
                    <a:solidFill>
                      <a:srgbClr val="FFFFFF"/>
                    </a:solidFill>
                  </a:endParaRPr>
                </a:p>
              </p:txBody>
            </p:sp>
          </p:grpSp>
        </p:grpSp>
        <p:sp>
          <p:nvSpPr>
            <p:cNvPr id="1036" name="CasellaDiTesto 1035">
              <a:extLst>
                <a:ext uri="{FF2B5EF4-FFF2-40B4-BE49-F238E27FC236}">
                  <a16:creationId xmlns:a16="http://schemas.microsoft.com/office/drawing/2014/main" id="{125EA570-0BC7-2348-D9AC-77152FF41D5F}"/>
                </a:ext>
              </a:extLst>
            </p:cNvPr>
            <p:cNvSpPr txBox="1"/>
            <p:nvPr/>
          </p:nvSpPr>
          <p:spPr>
            <a:xfrm>
              <a:off x="4572465" y="4497636"/>
              <a:ext cx="39225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800" kern="1200" dirty="0">
                  <a:solidFill>
                    <a:srgbClr val="FFFFFF"/>
                  </a:solidFill>
                  <a:effectLst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Eliminare gli investimenti non strategici</a:t>
              </a:r>
              <a:endParaRPr lang="it-IT" dirty="0"/>
            </a:p>
          </p:txBody>
        </p:sp>
        <p:sp>
          <p:nvSpPr>
            <p:cNvPr id="1042" name="CasellaDiTesto 1041">
              <a:extLst>
                <a:ext uri="{FF2B5EF4-FFF2-40B4-BE49-F238E27FC236}">
                  <a16:creationId xmlns:a16="http://schemas.microsoft.com/office/drawing/2014/main" id="{A4AEB75E-3B63-D885-51EE-6705A70BB70E}"/>
                </a:ext>
              </a:extLst>
            </p:cNvPr>
            <p:cNvSpPr txBox="1"/>
            <p:nvPr/>
          </p:nvSpPr>
          <p:spPr>
            <a:xfrm>
              <a:off x="4663905" y="1972399"/>
              <a:ext cx="433755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800" kern="1200" dirty="0">
                  <a:solidFill>
                    <a:srgbClr val="FFFFFF"/>
                  </a:solidFill>
                  <a:effectLst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Revisione delle scorecard delle business </a:t>
              </a:r>
              <a:r>
                <a:rPr lang="it-IT" sz="1800" kern="1200" dirty="0" err="1">
                  <a:solidFill>
                    <a:srgbClr val="FFFFFF"/>
                  </a:solidFill>
                  <a:effectLst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unit</a:t>
              </a:r>
              <a:endParaRPr lang="it-IT" dirty="0"/>
            </a:p>
          </p:txBody>
        </p:sp>
        <p:grpSp>
          <p:nvGrpSpPr>
            <p:cNvPr id="1043" name="Google Shape;9769;p78">
              <a:extLst>
                <a:ext uri="{FF2B5EF4-FFF2-40B4-BE49-F238E27FC236}">
                  <a16:creationId xmlns:a16="http://schemas.microsoft.com/office/drawing/2014/main" id="{5363A88B-88A9-9F6C-F3E3-AC8CB249E2BD}"/>
                </a:ext>
              </a:extLst>
            </p:cNvPr>
            <p:cNvGrpSpPr/>
            <p:nvPr/>
          </p:nvGrpSpPr>
          <p:grpSpPr>
            <a:xfrm>
              <a:off x="1497373" y="1628756"/>
              <a:ext cx="1821003" cy="838657"/>
              <a:chOff x="712664" y="3693287"/>
              <a:chExt cx="1460738" cy="698160"/>
            </a:xfrm>
          </p:grpSpPr>
          <p:grpSp>
            <p:nvGrpSpPr>
              <p:cNvPr id="1044" name="Google Shape;9770;p78">
                <a:extLst>
                  <a:ext uri="{FF2B5EF4-FFF2-40B4-BE49-F238E27FC236}">
                    <a16:creationId xmlns:a16="http://schemas.microsoft.com/office/drawing/2014/main" id="{FEA8567E-F2C4-73A7-B8BC-263868CA43E9}"/>
                  </a:ext>
                </a:extLst>
              </p:cNvPr>
              <p:cNvGrpSpPr/>
              <p:nvPr/>
            </p:nvGrpSpPr>
            <p:grpSpPr>
              <a:xfrm>
                <a:off x="1380079" y="4133090"/>
                <a:ext cx="234048" cy="258099"/>
                <a:chOff x="1380079" y="4133090"/>
                <a:chExt cx="234048" cy="258099"/>
              </a:xfrm>
            </p:grpSpPr>
            <p:sp>
              <p:nvSpPr>
                <p:cNvPr id="1056" name="Google Shape;9771;p78">
                  <a:extLst>
                    <a:ext uri="{FF2B5EF4-FFF2-40B4-BE49-F238E27FC236}">
                      <a16:creationId xmlns:a16="http://schemas.microsoft.com/office/drawing/2014/main" id="{FB9CBEDB-AFA8-8750-7CAD-534E6CD325C8}"/>
                    </a:ext>
                  </a:extLst>
                </p:cNvPr>
                <p:cNvSpPr/>
                <p:nvPr/>
              </p:nvSpPr>
              <p:spPr>
                <a:xfrm>
                  <a:off x="1380079" y="4323114"/>
                  <a:ext cx="136140" cy="68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160" h="13581" extrusionOk="0">
                      <a:moveTo>
                        <a:pt x="13580" y="1"/>
                      </a:moveTo>
                      <a:cubicBezTo>
                        <a:pt x="6083" y="1"/>
                        <a:pt x="0" y="6077"/>
                        <a:pt x="0" y="13580"/>
                      </a:cubicBezTo>
                      <a:lnTo>
                        <a:pt x="27159" y="13580"/>
                      </a:lnTo>
                      <a:cubicBezTo>
                        <a:pt x="27159" y="6077"/>
                        <a:pt x="21083" y="1"/>
                        <a:pt x="13580" y="1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rgbClr val="E3E9ED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57" name="Google Shape;9772;p78">
                  <a:extLst>
                    <a:ext uri="{FF2B5EF4-FFF2-40B4-BE49-F238E27FC236}">
                      <a16:creationId xmlns:a16="http://schemas.microsoft.com/office/drawing/2014/main" id="{D3FAE402-E63A-BC7A-DD2A-5CB83ADF973F}"/>
                    </a:ext>
                  </a:extLst>
                </p:cNvPr>
                <p:cNvSpPr/>
                <p:nvPr/>
              </p:nvSpPr>
              <p:spPr>
                <a:xfrm>
                  <a:off x="1432589" y="4133090"/>
                  <a:ext cx="29529" cy="1917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91" h="38263" extrusionOk="0">
                      <a:moveTo>
                        <a:pt x="3276" y="0"/>
                      </a:moveTo>
                      <a:lnTo>
                        <a:pt x="0" y="38263"/>
                      </a:lnTo>
                      <a:lnTo>
                        <a:pt x="5890" y="38194"/>
                      </a:lnTo>
                      <a:lnTo>
                        <a:pt x="3276" y="0"/>
                      </a:lnTo>
                      <a:close/>
                    </a:path>
                  </a:pathLst>
                </a:custGeom>
                <a:solidFill>
                  <a:srgbClr val="E3E9ED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58" name="Google Shape;9773;p78">
                  <a:extLst>
                    <a:ext uri="{FF2B5EF4-FFF2-40B4-BE49-F238E27FC236}">
                      <a16:creationId xmlns:a16="http://schemas.microsoft.com/office/drawing/2014/main" id="{2849DA53-60CE-24A4-2AD5-BDA90E7A47BF}"/>
                    </a:ext>
                  </a:extLst>
                </p:cNvPr>
                <p:cNvSpPr/>
                <p:nvPr/>
              </p:nvSpPr>
              <p:spPr>
                <a:xfrm>
                  <a:off x="1492085" y="4253278"/>
                  <a:ext cx="122041" cy="92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574" h="25222" extrusionOk="0">
                      <a:moveTo>
                        <a:pt x="32291" y="1"/>
                      </a:moveTo>
                      <a:lnTo>
                        <a:pt x="1" y="23463"/>
                      </a:lnTo>
                      <a:lnTo>
                        <a:pt x="1277" y="25222"/>
                      </a:lnTo>
                      <a:lnTo>
                        <a:pt x="33574" y="1759"/>
                      </a:lnTo>
                      <a:lnTo>
                        <a:pt x="32291" y="1"/>
                      </a:lnTo>
                      <a:close/>
                    </a:path>
                  </a:pathLst>
                </a:custGeom>
                <a:solidFill>
                  <a:srgbClr val="E3E9ED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1045" name="Google Shape;9774;p78">
                <a:extLst>
                  <a:ext uri="{FF2B5EF4-FFF2-40B4-BE49-F238E27FC236}">
                    <a16:creationId xmlns:a16="http://schemas.microsoft.com/office/drawing/2014/main" id="{E5A18DE2-C651-282E-F47A-46AAFED27049}"/>
                  </a:ext>
                </a:extLst>
              </p:cNvPr>
              <p:cNvGrpSpPr/>
              <p:nvPr/>
            </p:nvGrpSpPr>
            <p:grpSpPr>
              <a:xfrm>
                <a:off x="884610" y="3864082"/>
                <a:ext cx="1118566" cy="527275"/>
                <a:chOff x="890961" y="3865463"/>
                <a:chExt cx="1115221" cy="525698"/>
              </a:xfrm>
            </p:grpSpPr>
            <p:sp>
              <p:nvSpPr>
                <p:cNvPr id="1053" name="Google Shape;9775;p78">
                  <a:extLst>
                    <a:ext uri="{FF2B5EF4-FFF2-40B4-BE49-F238E27FC236}">
                      <a16:creationId xmlns:a16="http://schemas.microsoft.com/office/drawing/2014/main" id="{200F8A37-8C85-F529-DAB8-EC7676E7E105}"/>
                    </a:ext>
                  </a:extLst>
                </p:cNvPr>
                <p:cNvSpPr/>
                <p:nvPr/>
              </p:nvSpPr>
              <p:spPr>
                <a:xfrm>
                  <a:off x="1070568" y="3865463"/>
                  <a:ext cx="756474" cy="3300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8183" h="64657" extrusionOk="0">
                      <a:moveTo>
                        <a:pt x="74043" y="1"/>
                      </a:moveTo>
                      <a:cubicBezTo>
                        <a:pt x="45518" y="1"/>
                        <a:pt x="19504" y="10966"/>
                        <a:pt x="0" y="28932"/>
                      </a:cubicBezTo>
                      <a:lnTo>
                        <a:pt x="35732" y="64657"/>
                      </a:lnTo>
                      <a:cubicBezTo>
                        <a:pt x="45553" y="54774"/>
                        <a:pt x="59167" y="48663"/>
                        <a:pt x="74208" y="48663"/>
                      </a:cubicBezTo>
                      <a:cubicBezTo>
                        <a:pt x="89215" y="48663"/>
                        <a:pt x="102788" y="54739"/>
                        <a:pt x="112623" y="64567"/>
                      </a:cubicBezTo>
                      <a:lnTo>
                        <a:pt x="148182" y="29008"/>
                      </a:lnTo>
                      <a:cubicBezTo>
                        <a:pt x="128671" y="11008"/>
                        <a:pt x="102623" y="1"/>
                        <a:pt x="74043" y="1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rgbClr val="667E9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54" name="Google Shape;9776;p78">
                  <a:extLst>
                    <a:ext uri="{FF2B5EF4-FFF2-40B4-BE49-F238E27FC236}">
                      <a16:creationId xmlns:a16="http://schemas.microsoft.com/office/drawing/2014/main" id="{B3B4B749-AF70-57A0-8DBE-463FF41907DB}"/>
                    </a:ext>
                  </a:extLst>
                </p:cNvPr>
                <p:cNvSpPr/>
                <p:nvPr/>
              </p:nvSpPr>
              <p:spPr>
                <a:xfrm>
                  <a:off x="890961" y="4013171"/>
                  <a:ext cx="362006" cy="3779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912" h="74043" extrusionOk="0">
                      <a:moveTo>
                        <a:pt x="35180" y="0"/>
                      </a:moveTo>
                      <a:cubicBezTo>
                        <a:pt x="14925" y="18642"/>
                        <a:pt x="1697" y="44814"/>
                        <a:pt x="0" y="74042"/>
                      </a:cubicBezTo>
                      <a:lnTo>
                        <a:pt x="55077" y="74042"/>
                      </a:lnTo>
                      <a:cubicBezTo>
                        <a:pt x="55077" y="59084"/>
                        <a:pt x="61118" y="45545"/>
                        <a:pt x="70912" y="35725"/>
                      </a:cubicBezTo>
                      <a:lnTo>
                        <a:pt x="35180" y="0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rgbClr val="213B5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55" name="Google Shape;9777;p78">
                  <a:extLst>
                    <a:ext uri="{FF2B5EF4-FFF2-40B4-BE49-F238E27FC236}">
                      <a16:creationId xmlns:a16="http://schemas.microsoft.com/office/drawing/2014/main" id="{785CDD75-4C72-9994-F42A-C6EC237768DB}"/>
                    </a:ext>
                  </a:extLst>
                </p:cNvPr>
                <p:cNvSpPr/>
                <p:nvPr/>
              </p:nvSpPr>
              <p:spPr>
                <a:xfrm>
                  <a:off x="1645508" y="4013554"/>
                  <a:ext cx="360673" cy="3776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651" h="73968" extrusionOk="0">
                      <a:moveTo>
                        <a:pt x="35567" y="1"/>
                      </a:moveTo>
                      <a:lnTo>
                        <a:pt x="1" y="35560"/>
                      </a:lnTo>
                      <a:cubicBezTo>
                        <a:pt x="9836" y="45388"/>
                        <a:pt x="15912" y="58967"/>
                        <a:pt x="15912" y="73967"/>
                      </a:cubicBezTo>
                      <a:lnTo>
                        <a:pt x="70650" y="73967"/>
                      </a:lnTo>
                      <a:cubicBezTo>
                        <a:pt x="68954" y="44795"/>
                        <a:pt x="55767" y="18643"/>
                        <a:pt x="35567" y="1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rgbClr val="A5B7C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1046" name="Google Shape;9778;p78">
                <a:extLst>
                  <a:ext uri="{FF2B5EF4-FFF2-40B4-BE49-F238E27FC236}">
                    <a16:creationId xmlns:a16="http://schemas.microsoft.com/office/drawing/2014/main" id="{76061E73-0857-1BF9-61AE-DD621143D789}"/>
                  </a:ext>
                </a:extLst>
              </p:cNvPr>
              <p:cNvGrpSpPr/>
              <p:nvPr/>
            </p:nvGrpSpPr>
            <p:grpSpPr>
              <a:xfrm>
                <a:off x="712664" y="3693287"/>
                <a:ext cx="1460738" cy="698160"/>
                <a:chOff x="712664" y="3693025"/>
                <a:chExt cx="1460738" cy="698160"/>
              </a:xfrm>
            </p:grpSpPr>
            <p:sp>
              <p:nvSpPr>
                <p:cNvPr id="1047" name="Google Shape;9779;p78">
                  <a:extLst>
                    <a:ext uri="{FF2B5EF4-FFF2-40B4-BE49-F238E27FC236}">
                      <a16:creationId xmlns:a16="http://schemas.microsoft.com/office/drawing/2014/main" id="{DE7A5C85-4D08-6660-CF56-D8E2AE0EAD59}"/>
                    </a:ext>
                  </a:extLst>
                </p:cNvPr>
                <p:cNvSpPr/>
                <p:nvPr/>
              </p:nvSpPr>
              <p:spPr>
                <a:xfrm>
                  <a:off x="1940752" y="4098034"/>
                  <a:ext cx="232651" cy="2931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484" h="57312" extrusionOk="0">
                      <a:moveTo>
                        <a:pt x="30704" y="0"/>
                      </a:moveTo>
                      <a:lnTo>
                        <a:pt x="0" y="13745"/>
                      </a:lnTo>
                      <a:cubicBezTo>
                        <a:pt x="6979" y="27270"/>
                        <a:pt x="11042" y="42111"/>
                        <a:pt x="11917" y="57311"/>
                      </a:cubicBezTo>
                      <a:lnTo>
                        <a:pt x="45484" y="57311"/>
                      </a:lnTo>
                      <a:cubicBezTo>
                        <a:pt x="44594" y="37118"/>
                        <a:pt x="39525" y="17683"/>
                        <a:pt x="30704" y="0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rgbClr val="CFD9E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48" name="Google Shape;9780;p78">
                  <a:extLst>
                    <a:ext uri="{FF2B5EF4-FFF2-40B4-BE49-F238E27FC236}">
                      <a16:creationId xmlns:a16="http://schemas.microsoft.com/office/drawing/2014/main" id="{20AE4AAC-16D4-365F-6D8E-BE9D157E239E}"/>
                    </a:ext>
                  </a:extLst>
                </p:cNvPr>
                <p:cNvSpPr/>
                <p:nvPr/>
              </p:nvSpPr>
              <p:spPr>
                <a:xfrm>
                  <a:off x="1736852" y="3804671"/>
                  <a:ext cx="360950" cy="3636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567" h="71099" extrusionOk="0">
                      <a:moveTo>
                        <a:pt x="18573" y="1"/>
                      </a:moveTo>
                      <a:lnTo>
                        <a:pt x="0" y="28008"/>
                      </a:lnTo>
                      <a:cubicBezTo>
                        <a:pt x="16938" y="38505"/>
                        <a:pt x="30711" y="53395"/>
                        <a:pt x="39863" y="71098"/>
                      </a:cubicBezTo>
                      <a:lnTo>
                        <a:pt x="70567" y="57353"/>
                      </a:lnTo>
                      <a:cubicBezTo>
                        <a:pt x="63753" y="43719"/>
                        <a:pt x="54712" y="31125"/>
                        <a:pt x="43629" y="20042"/>
                      </a:cubicBezTo>
                      <a:cubicBezTo>
                        <a:pt x="36049" y="12449"/>
                        <a:pt x="27642" y="5725"/>
                        <a:pt x="18573" y="1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rgbClr val="869FB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49" name="Google Shape;9781;p78">
                  <a:extLst>
                    <a:ext uri="{FF2B5EF4-FFF2-40B4-BE49-F238E27FC236}">
                      <a16:creationId xmlns:a16="http://schemas.microsoft.com/office/drawing/2014/main" id="{93EE0A10-2E62-0C7B-3B82-D7A19337B4DC}"/>
                    </a:ext>
                  </a:extLst>
                </p:cNvPr>
                <p:cNvSpPr/>
                <p:nvPr/>
              </p:nvSpPr>
              <p:spPr>
                <a:xfrm>
                  <a:off x="1443914" y="3693025"/>
                  <a:ext cx="387937" cy="2549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843" h="49836" extrusionOk="0">
                      <a:moveTo>
                        <a:pt x="0" y="0"/>
                      </a:moveTo>
                      <a:lnTo>
                        <a:pt x="0" y="33518"/>
                      </a:lnTo>
                      <a:cubicBezTo>
                        <a:pt x="20987" y="33552"/>
                        <a:pt x="40615" y="39518"/>
                        <a:pt x="57270" y="49835"/>
                      </a:cubicBezTo>
                      <a:lnTo>
                        <a:pt x="75843" y="21828"/>
                      </a:lnTo>
                      <a:cubicBezTo>
                        <a:pt x="53339" y="7641"/>
                        <a:pt x="27256" y="28"/>
                        <a:pt x="0" y="0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rgbClr val="A5B7C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50" name="Google Shape;9782;p78">
                  <a:extLst>
                    <a:ext uri="{FF2B5EF4-FFF2-40B4-BE49-F238E27FC236}">
                      <a16:creationId xmlns:a16="http://schemas.microsoft.com/office/drawing/2014/main" id="{807187B7-C767-EA0E-658A-8B4864BB7189}"/>
                    </a:ext>
                  </a:extLst>
                </p:cNvPr>
                <p:cNvSpPr/>
                <p:nvPr/>
              </p:nvSpPr>
              <p:spPr>
                <a:xfrm>
                  <a:off x="1054844" y="3693025"/>
                  <a:ext cx="389072" cy="2545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065" h="49767" extrusionOk="0">
                      <a:moveTo>
                        <a:pt x="75892" y="0"/>
                      </a:moveTo>
                      <a:cubicBezTo>
                        <a:pt x="48629" y="0"/>
                        <a:pt x="22525" y="7579"/>
                        <a:pt x="1" y="21745"/>
                      </a:cubicBezTo>
                      <a:lnTo>
                        <a:pt x="18574" y="49766"/>
                      </a:lnTo>
                      <a:cubicBezTo>
                        <a:pt x="35250" y="39463"/>
                        <a:pt x="54898" y="33518"/>
                        <a:pt x="75892" y="33518"/>
                      </a:cubicBezTo>
                      <a:lnTo>
                        <a:pt x="76064" y="33518"/>
                      </a:lnTo>
                      <a:lnTo>
                        <a:pt x="76064" y="0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rgbClr val="445D73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51" name="Google Shape;9783;p78">
                  <a:extLst>
                    <a:ext uri="{FF2B5EF4-FFF2-40B4-BE49-F238E27FC236}">
                      <a16:creationId xmlns:a16="http://schemas.microsoft.com/office/drawing/2014/main" id="{0EED32C1-59A7-F981-9497-8EFA64B73B22}"/>
                    </a:ext>
                  </a:extLst>
                </p:cNvPr>
                <p:cNvSpPr/>
                <p:nvPr/>
              </p:nvSpPr>
              <p:spPr>
                <a:xfrm>
                  <a:off x="788438" y="3804252"/>
                  <a:ext cx="361411" cy="3638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657" h="71126" extrusionOk="0">
                      <a:moveTo>
                        <a:pt x="52084" y="0"/>
                      </a:moveTo>
                      <a:cubicBezTo>
                        <a:pt x="42959" y="5745"/>
                        <a:pt x="34518" y="12490"/>
                        <a:pt x="26904" y="20124"/>
                      </a:cubicBezTo>
                      <a:cubicBezTo>
                        <a:pt x="15828" y="31194"/>
                        <a:pt x="6800" y="43759"/>
                        <a:pt x="0" y="57373"/>
                      </a:cubicBezTo>
                      <a:lnTo>
                        <a:pt x="30704" y="71125"/>
                      </a:lnTo>
                      <a:cubicBezTo>
                        <a:pt x="39870" y="53401"/>
                        <a:pt x="53677" y="38504"/>
                        <a:pt x="70657" y="28021"/>
                      </a:cubicBezTo>
                      <a:lnTo>
                        <a:pt x="52084" y="0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rgbClr val="E3E9ED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52" name="Google Shape;9784;p78">
                  <a:extLst>
                    <a:ext uri="{FF2B5EF4-FFF2-40B4-BE49-F238E27FC236}">
                      <a16:creationId xmlns:a16="http://schemas.microsoft.com/office/drawing/2014/main" id="{A5710F1F-9C8C-86D8-4C89-5E1F03611B66}"/>
                    </a:ext>
                  </a:extLst>
                </p:cNvPr>
                <p:cNvSpPr/>
                <p:nvPr/>
              </p:nvSpPr>
              <p:spPr>
                <a:xfrm>
                  <a:off x="712664" y="4097717"/>
                  <a:ext cx="232830" cy="29343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519" h="57367" extrusionOk="0">
                      <a:moveTo>
                        <a:pt x="14814" y="0"/>
                      </a:moveTo>
                      <a:cubicBezTo>
                        <a:pt x="5966" y="17697"/>
                        <a:pt x="890" y="37152"/>
                        <a:pt x="0" y="57366"/>
                      </a:cubicBezTo>
                      <a:lnTo>
                        <a:pt x="33566" y="57366"/>
                      </a:lnTo>
                      <a:cubicBezTo>
                        <a:pt x="34442" y="42152"/>
                        <a:pt x="38511" y="27283"/>
                        <a:pt x="45518" y="13745"/>
                      </a:cubicBezTo>
                      <a:lnTo>
                        <a:pt x="14814" y="0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rgbClr val="A5B7C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1038" name="CasellaDiTesto 1037">
              <a:extLst>
                <a:ext uri="{FF2B5EF4-FFF2-40B4-BE49-F238E27FC236}">
                  <a16:creationId xmlns:a16="http://schemas.microsoft.com/office/drawing/2014/main" id="{6A405175-3926-993E-92F1-69D167F1A886}"/>
                </a:ext>
              </a:extLst>
            </p:cNvPr>
            <p:cNvSpPr txBox="1"/>
            <p:nvPr/>
          </p:nvSpPr>
          <p:spPr>
            <a:xfrm>
              <a:off x="6838145" y="3190248"/>
              <a:ext cx="205571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800" kern="1200" dirty="0">
                  <a:solidFill>
                    <a:srgbClr val="FFFFFF"/>
                  </a:solidFill>
                  <a:effectLst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Chiarire la visione</a:t>
              </a:r>
              <a:endParaRPr lang="it-IT" dirty="0"/>
            </a:p>
          </p:txBody>
        </p:sp>
        <p:grpSp>
          <p:nvGrpSpPr>
            <p:cNvPr id="1059" name="Google Shape;10312;p79">
              <a:extLst>
                <a:ext uri="{FF2B5EF4-FFF2-40B4-BE49-F238E27FC236}">
                  <a16:creationId xmlns:a16="http://schemas.microsoft.com/office/drawing/2014/main" id="{806890E6-6699-A124-2D6B-B8F07F6D0ABE}"/>
                </a:ext>
              </a:extLst>
            </p:cNvPr>
            <p:cNvGrpSpPr/>
            <p:nvPr/>
          </p:nvGrpSpPr>
          <p:grpSpPr>
            <a:xfrm>
              <a:off x="3512687" y="2942536"/>
              <a:ext cx="2055719" cy="865040"/>
              <a:chOff x="5916567" y="1099697"/>
              <a:chExt cx="2556683" cy="809211"/>
            </a:xfrm>
          </p:grpSpPr>
          <p:sp>
            <p:nvSpPr>
              <p:cNvPr id="1060" name="Google Shape;10313;p79">
                <a:extLst>
                  <a:ext uri="{FF2B5EF4-FFF2-40B4-BE49-F238E27FC236}">
                    <a16:creationId xmlns:a16="http://schemas.microsoft.com/office/drawing/2014/main" id="{8024F6B2-5BF4-6C1C-5A6D-F06F4C1E9937}"/>
                  </a:ext>
                </a:extLst>
              </p:cNvPr>
              <p:cNvSpPr/>
              <p:nvPr/>
            </p:nvSpPr>
            <p:spPr>
              <a:xfrm>
                <a:off x="5916567" y="1105515"/>
                <a:ext cx="2329202" cy="797642"/>
              </a:xfrm>
              <a:custGeom>
                <a:avLst/>
                <a:gdLst/>
                <a:ahLst/>
                <a:cxnLst/>
                <a:rect l="l" t="t" r="r" b="b"/>
                <a:pathLst>
                  <a:path w="260246" h="89122" extrusionOk="0">
                    <a:moveTo>
                      <a:pt x="260246" y="1"/>
                    </a:moveTo>
                    <a:lnTo>
                      <a:pt x="0" y="44559"/>
                    </a:lnTo>
                    <a:lnTo>
                      <a:pt x="260241" y="89121"/>
                    </a:lnTo>
                    <a:cubicBezTo>
                      <a:pt x="250030" y="85482"/>
                      <a:pt x="242259" y="66921"/>
                      <a:pt x="242259" y="44559"/>
                    </a:cubicBezTo>
                    <a:cubicBezTo>
                      <a:pt x="242259" y="22201"/>
                      <a:pt x="250039" y="3626"/>
                      <a:pt x="260246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1" name="Google Shape;10314;p79">
                <a:extLst>
                  <a:ext uri="{FF2B5EF4-FFF2-40B4-BE49-F238E27FC236}">
                    <a16:creationId xmlns:a16="http://schemas.microsoft.com/office/drawing/2014/main" id="{81511174-03AB-D4DF-1791-BFA1FDDC1982}"/>
                  </a:ext>
                </a:extLst>
              </p:cNvPr>
              <p:cNvSpPr/>
              <p:nvPr/>
            </p:nvSpPr>
            <p:spPr>
              <a:xfrm>
                <a:off x="6719328" y="1353967"/>
                <a:ext cx="156983" cy="301221"/>
              </a:xfrm>
              <a:custGeom>
                <a:avLst/>
                <a:gdLst/>
                <a:ahLst/>
                <a:cxnLst/>
                <a:rect l="l" t="t" r="r" b="b"/>
                <a:pathLst>
                  <a:path w="17540" h="33656" extrusionOk="0">
                    <a:moveTo>
                      <a:pt x="8770" y="1"/>
                    </a:moveTo>
                    <a:cubicBezTo>
                      <a:pt x="3929" y="1"/>
                      <a:pt x="0" y="7536"/>
                      <a:pt x="0" y="16826"/>
                    </a:cubicBezTo>
                    <a:cubicBezTo>
                      <a:pt x="0" y="26120"/>
                      <a:pt x="3929" y="33655"/>
                      <a:pt x="8770" y="33655"/>
                    </a:cubicBezTo>
                    <a:cubicBezTo>
                      <a:pt x="13616" y="33655"/>
                      <a:pt x="17540" y="26120"/>
                      <a:pt x="17540" y="16826"/>
                    </a:cubicBezTo>
                    <a:cubicBezTo>
                      <a:pt x="17540" y="7536"/>
                      <a:pt x="13616" y="1"/>
                      <a:pt x="8770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A5B7C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2" name="Google Shape;10315;p79">
                <a:extLst>
                  <a:ext uri="{FF2B5EF4-FFF2-40B4-BE49-F238E27FC236}">
                    <a16:creationId xmlns:a16="http://schemas.microsoft.com/office/drawing/2014/main" id="{57DC5F75-49F8-3C50-D21D-AEB462F285B9}"/>
                  </a:ext>
                </a:extLst>
              </p:cNvPr>
              <p:cNvSpPr/>
              <p:nvPr/>
            </p:nvSpPr>
            <p:spPr>
              <a:xfrm>
                <a:off x="7142762" y="1276612"/>
                <a:ext cx="217467" cy="455564"/>
              </a:xfrm>
              <a:custGeom>
                <a:avLst/>
                <a:gdLst/>
                <a:ahLst/>
                <a:cxnLst/>
                <a:rect l="l" t="t" r="r" b="b"/>
                <a:pathLst>
                  <a:path w="24298" h="50901" extrusionOk="0">
                    <a:moveTo>
                      <a:pt x="12147" y="1"/>
                    </a:moveTo>
                    <a:cubicBezTo>
                      <a:pt x="8924" y="1"/>
                      <a:pt x="5836" y="2681"/>
                      <a:pt x="3558" y="7450"/>
                    </a:cubicBezTo>
                    <a:cubicBezTo>
                      <a:pt x="1280" y="12224"/>
                      <a:pt x="0" y="18697"/>
                      <a:pt x="0" y="25451"/>
                    </a:cubicBezTo>
                    <a:cubicBezTo>
                      <a:pt x="0" y="32200"/>
                      <a:pt x="1280" y="38673"/>
                      <a:pt x="3558" y="43447"/>
                    </a:cubicBezTo>
                    <a:cubicBezTo>
                      <a:pt x="5836" y="48216"/>
                      <a:pt x="8924" y="50901"/>
                      <a:pt x="12147" y="50901"/>
                    </a:cubicBezTo>
                    <a:cubicBezTo>
                      <a:pt x="15370" y="50901"/>
                      <a:pt x="18457" y="48216"/>
                      <a:pt x="20735" y="43447"/>
                    </a:cubicBezTo>
                    <a:cubicBezTo>
                      <a:pt x="23014" y="38673"/>
                      <a:pt x="24298" y="32200"/>
                      <a:pt x="24298" y="25451"/>
                    </a:cubicBezTo>
                    <a:cubicBezTo>
                      <a:pt x="24298" y="18697"/>
                      <a:pt x="23014" y="12224"/>
                      <a:pt x="20735" y="7450"/>
                    </a:cubicBezTo>
                    <a:cubicBezTo>
                      <a:pt x="18457" y="2681"/>
                      <a:pt x="15370" y="1"/>
                      <a:pt x="12147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A5B7C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3" name="Google Shape;10316;p79">
                <a:extLst>
                  <a:ext uri="{FF2B5EF4-FFF2-40B4-BE49-F238E27FC236}">
                    <a16:creationId xmlns:a16="http://schemas.microsoft.com/office/drawing/2014/main" id="{DFDFAADA-0739-95F4-7EF6-36B7F8109231}"/>
                  </a:ext>
                </a:extLst>
              </p:cNvPr>
              <p:cNvSpPr/>
              <p:nvPr/>
            </p:nvSpPr>
            <p:spPr>
              <a:xfrm>
                <a:off x="7621211" y="1188419"/>
                <a:ext cx="293739" cy="631637"/>
              </a:xfrm>
              <a:custGeom>
                <a:avLst/>
                <a:gdLst/>
                <a:ahLst/>
                <a:cxnLst/>
                <a:rect l="l" t="t" r="r" b="b"/>
                <a:pathLst>
                  <a:path w="32820" h="70574" extrusionOk="0">
                    <a:moveTo>
                      <a:pt x="16410" y="0"/>
                    </a:moveTo>
                    <a:cubicBezTo>
                      <a:pt x="12057" y="0"/>
                      <a:pt x="7884" y="3716"/>
                      <a:pt x="4806" y="10334"/>
                    </a:cubicBezTo>
                    <a:cubicBezTo>
                      <a:pt x="1728" y="16952"/>
                      <a:pt x="1" y="25925"/>
                      <a:pt x="1" y="35287"/>
                    </a:cubicBezTo>
                    <a:cubicBezTo>
                      <a:pt x="1" y="44644"/>
                      <a:pt x="1728" y="53622"/>
                      <a:pt x="4806" y="60239"/>
                    </a:cubicBezTo>
                    <a:cubicBezTo>
                      <a:pt x="7884" y="66857"/>
                      <a:pt x="12057" y="70573"/>
                      <a:pt x="16410" y="70573"/>
                    </a:cubicBezTo>
                    <a:cubicBezTo>
                      <a:pt x="20759" y="70573"/>
                      <a:pt x="24936" y="66857"/>
                      <a:pt x="28014" y="60239"/>
                    </a:cubicBezTo>
                    <a:cubicBezTo>
                      <a:pt x="31088" y="53622"/>
                      <a:pt x="32819" y="44644"/>
                      <a:pt x="32819" y="35287"/>
                    </a:cubicBezTo>
                    <a:cubicBezTo>
                      <a:pt x="32819" y="25925"/>
                      <a:pt x="31088" y="16952"/>
                      <a:pt x="28014" y="10334"/>
                    </a:cubicBezTo>
                    <a:cubicBezTo>
                      <a:pt x="24936" y="3716"/>
                      <a:pt x="20759" y="0"/>
                      <a:pt x="16410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869FB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4" name="Google Shape;10317;p79">
                <a:extLst>
                  <a:ext uri="{FF2B5EF4-FFF2-40B4-BE49-F238E27FC236}">
                    <a16:creationId xmlns:a16="http://schemas.microsoft.com/office/drawing/2014/main" id="{D3F52333-29E2-36BB-A4F3-0C4438366A40}"/>
                  </a:ext>
                </a:extLst>
              </p:cNvPr>
              <p:cNvSpPr/>
              <p:nvPr/>
            </p:nvSpPr>
            <p:spPr>
              <a:xfrm>
                <a:off x="8279421" y="1099697"/>
                <a:ext cx="54" cy="0"/>
              </a:xfrm>
              <a:custGeom>
                <a:avLst/>
                <a:gdLst/>
                <a:ahLst/>
                <a:cxnLst/>
                <a:rect l="l" t="t" r="r" b="b"/>
                <a:pathLst>
                  <a:path w="6" extrusionOk="0">
                    <a:moveTo>
                      <a:pt x="5" y="0"/>
                    </a:move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E3E9ED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5" name="Google Shape;10318;p79">
                <a:extLst>
                  <a:ext uri="{FF2B5EF4-FFF2-40B4-BE49-F238E27FC236}">
                    <a16:creationId xmlns:a16="http://schemas.microsoft.com/office/drawing/2014/main" id="{7F656761-97CB-82BC-F1FF-E7ABB9685FE4}"/>
                  </a:ext>
                </a:extLst>
              </p:cNvPr>
              <p:cNvSpPr/>
              <p:nvPr/>
            </p:nvSpPr>
            <p:spPr>
              <a:xfrm>
                <a:off x="8245760" y="1099697"/>
                <a:ext cx="33670" cy="5791"/>
              </a:xfrm>
              <a:custGeom>
                <a:avLst/>
                <a:gdLst/>
                <a:ahLst/>
                <a:cxnLst/>
                <a:rect l="l" t="t" r="r" b="b"/>
                <a:pathLst>
                  <a:path w="3762" h="647" extrusionOk="0">
                    <a:moveTo>
                      <a:pt x="3662" y="0"/>
                    </a:moveTo>
                    <a:cubicBezTo>
                      <a:pt x="2415" y="0"/>
                      <a:pt x="1194" y="222"/>
                      <a:pt x="1" y="646"/>
                    </a:cubicBezTo>
                    <a:lnTo>
                      <a:pt x="3762" y="0"/>
                    </a:lnTo>
                    <a:close/>
                  </a:path>
                </a:pathLst>
              </a:custGeom>
              <a:solidFill>
                <a:srgbClr val="CFD9E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6" name="Google Shape;10319;p79">
                <a:extLst>
                  <a:ext uri="{FF2B5EF4-FFF2-40B4-BE49-F238E27FC236}">
                    <a16:creationId xmlns:a16="http://schemas.microsoft.com/office/drawing/2014/main" id="{0550F554-A121-F005-3A1B-5048AB66582C}"/>
                  </a:ext>
                </a:extLst>
              </p:cNvPr>
              <p:cNvSpPr/>
              <p:nvPr/>
            </p:nvSpPr>
            <p:spPr>
              <a:xfrm>
                <a:off x="8085689" y="1099747"/>
                <a:ext cx="387562" cy="809161"/>
              </a:xfrm>
              <a:custGeom>
                <a:avLst/>
                <a:gdLst/>
                <a:ahLst/>
                <a:cxnLst/>
                <a:rect l="l" t="t" r="r" b="b"/>
                <a:pathLst>
                  <a:path w="43303" h="90409" extrusionOk="0">
                    <a:moveTo>
                      <a:pt x="21749" y="0"/>
                    </a:moveTo>
                    <a:lnTo>
                      <a:pt x="17988" y="646"/>
                    </a:lnTo>
                    <a:cubicBezTo>
                      <a:pt x="7781" y="4276"/>
                      <a:pt x="1" y="22846"/>
                      <a:pt x="1" y="45204"/>
                    </a:cubicBezTo>
                    <a:cubicBezTo>
                      <a:pt x="1" y="67562"/>
                      <a:pt x="7781" y="86132"/>
                      <a:pt x="17988" y="89766"/>
                    </a:cubicBezTo>
                    <a:lnTo>
                      <a:pt x="21753" y="90408"/>
                    </a:lnTo>
                    <a:lnTo>
                      <a:pt x="21758" y="90408"/>
                    </a:lnTo>
                    <a:cubicBezTo>
                      <a:pt x="33665" y="90291"/>
                      <a:pt x="43302" y="70094"/>
                      <a:pt x="43302" y="45204"/>
                    </a:cubicBezTo>
                    <a:cubicBezTo>
                      <a:pt x="43302" y="20315"/>
                      <a:pt x="33665" y="118"/>
                      <a:pt x="21753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7" name="Google Shape;10320;p79">
                <a:extLst>
                  <a:ext uri="{FF2B5EF4-FFF2-40B4-BE49-F238E27FC236}">
                    <a16:creationId xmlns:a16="http://schemas.microsoft.com/office/drawing/2014/main" id="{184F5205-B99D-233B-05D7-396893326AF7}"/>
                  </a:ext>
                </a:extLst>
              </p:cNvPr>
              <p:cNvSpPr/>
              <p:nvPr/>
            </p:nvSpPr>
            <p:spPr>
              <a:xfrm>
                <a:off x="6372480" y="1417485"/>
                <a:ext cx="104679" cy="173370"/>
              </a:xfrm>
              <a:custGeom>
                <a:avLst/>
                <a:gdLst/>
                <a:ahLst/>
                <a:cxnLst/>
                <a:rect l="l" t="t" r="r" b="b"/>
                <a:pathLst>
                  <a:path w="11696" h="19371" extrusionOk="0">
                    <a:moveTo>
                      <a:pt x="5850" y="1"/>
                    </a:moveTo>
                    <a:cubicBezTo>
                      <a:pt x="2618" y="1"/>
                      <a:pt x="1" y="4336"/>
                      <a:pt x="1" y="9684"/>
                    </a:cubicBezTo>
                    <a:cubicBezTo>
                      <a:pt x="1" y="15036"/>
                      <a:pt x="2618" y="19371"/>
                      <a:pt x="5850" y="19371"/>
                    </a:cubicBezTo>
                    <a:cubicBezTo>
                      <a:pt x="9078" y="19371"/>
                      <a:pt x="11695" y="15036"/>
                      <a:pt x="11695" y="9684"/>
                    </a:cubicBezTo>
                    <a:cubicBezTo>
                      <a:pt x="11695" y="4336"/>
                      <a:pt x="9078" y="1"/>
                      <a:pt x="5850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BAC8D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040" name="CasellaDiTesto 1039">
              <a:extLst>
                <a:ext uri="{FF2B5EF4-FFF2-40B4-BE49-F238E27FC236}">
                  <a16:creationId xmlns:a16="http://schemas.microsoft.com/office/drawing/2014/main" id="{7DBEA077-9A5F-BC0C-5249-F35D3DA8DCE1}"/>
                </a:ext>
              </a:extLst>
            </p:cNvPr>
            <p:cNvSpPr txBox="1"/>
            <p:nvPr/>
          </p:nvSpPr>
          <p:spPr>
            <a:xfrm>
              <a:off x="6832683" y="5670368"/>
              <a:ext cx="39225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800" kern="1200" dirty="0">
                  <a:solidFill>
                    <a:srgbClr val="FFFFFF"/>
                  </a:solidFill>
                  <a:effectLst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Comunicare al management intermedio</a:t>
              </a:r>
              <a:endParaRPr lang="it-IT" dirty="0"/>
            </a:p>
          </p:txBody>
        </p:sp>
        <p:grpSp>
          <p:nvGrpSpPr>
            <p:cNvPr id="1068" name="Google Shape;2849;p74">
              <a:extLst>
                <a:ext uri="{FF2B5EF4-FFF2-40B4-BE49-F238E27FC236}">
                  <a16:creationId xmlns:a16="http://schemas.microsoft.com/office/drawing/2014/main" id="{1790ACFB-76EC-E3E2-617F-71134E29B173}"/>
                </a:ext>
              </a:extLst>
            </p:cNvPr>
            <p:cNvGrpSpPr/>
            <p:nvPr/>
          </p:nvGrpSpPr>
          <p:grpSpPr>
            <a:xfrm>
              <a:off x="3667055" y="5517572"/>
              <a:ext cx="1731972" cy="817575"/>
              <a:chOff x="5348901" y="1782597"/>
              <a:chExt cx="826629" cy="452113"/>
            </a:xfrm>
          </p:grpSpPr>
          <p:sp>
            <p:nvSpPr>
              <p:cNvPr id="1069" name="Google Shape;2850;p74">
                <a:extLst>
                  <a:ext uri="{FF2B5EF4-FFF2-40B4-BE49-F238E27FC236}">
                    <a16:creationId xmlns:a16="http://schemas.microsoft.com/office/drawing/2014/main" id="{4D4FDF65-DF92-8841-EEB7-9206A39E796C}"/>
                  </a:ext>
                </a:extLst>
              </p:cNvPr>
              <p:cNvSpPr/>
              <p:nvPr/>
            </p:nvSpPr>
            <p:spPr>
              <a:xfrm>
                <a:off x="5440944" y="1825448"/>
                <a:ext cx="734586" cy="409262"/>
              </a:xfrm>
              <a:custGeom>
                <a:avLst/>
                <a:gdLst/>
                <a:ahLst/>
                <a:cxnLst/>
                <a:rect l="l" t="t" r="r" b="b"/>
                <a:pathLst>
                  <a:path w="16269" h="9064" extrusionOk="0">
                    <a:moveTo>
                      <a:pt x="428" y="0"/>
                    </a:moveTo>
                    <a:cubicBezTo>
                      <a:pt x="193" y="0"/>
                      <a:pt x="2" y="191"/>
                      <a:pt x="2" y="428"/>
                    </a:cubicBezTo>
                    <a:lnTo>
                      <a:pt x="2" y="6900"/>
                    </a:lnTo>
                    <a:cubicBezTo>
                      <a:pt x="1" y="7136"/>
                      <a:pt x="193" y="7328"/>
                      <a:pt x="428" y="7328"/>
                    </a:cubicBezTo>
                    <a:lnTo>
                      <a:pt x="12834" y="7328"/>
                    </a:lnTo>
                    <a:lnTo>
                      <a:pt x="13836" y="9064"/>
                    </a:lnTo>
                    <a:lnTo>
                      <a:pt x="14839" y="7328"/>
                    </a:lnTo>
                    <a:lnTo>
                      <a:pt x="15839" y="7328"/>
                    </a:lnTo>
                    <a:cubicBezTo>
                      <a:pt x="16076" y="7328"/>
                      <a:pt x="16269" y="7137"/>
                      <a:pt x="16269" y="6900"/>
                    </a:cubicBezTo>
                    <a:lnTo>
                      <a:pt x="16269" y="428"/>
                    </a:lnTo>
                    <a:cubicBezTo>
                      <a:pt x="16267" y="191"/>
                      <a:pt x="16076" y="0"/>
                      <a:pt x="15839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B3C3CE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070" name="Google Shape;2851;p74">
                <a:extLst>
                  <a:ext uri="{FF2B5EF4-FFF2-40B4-BE49-F238E27FC236}">
                    <a16:creationId xmlns:a16="http://schemas.microsoft.com/office/drawing/2014/main" id="{651005ED-AC4A-2E31-FDBD-C98C2EBA5113}"/>
                  </a:ext>
                </a:extLst>
              </p:cNvPr>
              <p:cNvSpPr/>
              <p:nvPr/>
            </p:nvSpPr>
            <p:spPr>
              <a:xfrm>
                <a:off x="5348901" y="1782597"/>
                <a:ext cx="184087" cy="330923"/>
              </a:xfrm>
              <a:custGeom>
                <a:avLst/>
                <a:gdLst/>
                <a:ahLst/>
                <a:cxnLst/>
                <a:rect l="l" t="t" r="r" b="b"/>
                <a:pathLst>
                  <a:path w="4077" h="7329" extrusionOk="0">
                    <a:moveTo>
                      <a:pt x="428" y="0"/>
                    </a:moveTo>
                    <a:cubicBezTo>
                      <a:pt x="193" y="0"/>
                      <a:pt x="2" y="191"/>
                      <a:pt x="2" y="428"/>
                    </a:cubicBezTo>
                    <a:lnTo>
                      <a:pt x="2" y="6900"/>
                    </a:lnTo>
                    <a:cubicBezTo>
                      <a:pt x="1" y="7136"/>
                      <a:pt x="193" y="7328"/>
                      <a:pt x="428" y="7328"/>
                    </a:cubicBezTo>
                    <a:lnTo>
                      <a:pt x="4076" y="7328"/>
                    </a:lnTo>
                    <a:lnTo>
                      <a:pt x="4076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667E9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1075" name="Connettore 2 1074">
              <a:extLst>
                <a:ext uri="{FF2B5EF4-FFF2-40B4-BE49-F238E27FC236}">
                  <a16:creationId xmlns:a16="http://schemas.microsoft.com/office/drawing/2014/main" id="{8160750D-0F2B-9278-EBB6-810DA877D0B2}"/>
                </a:ext>
              </a:extLst>
            </p:cNvPr>
            <p:cNvCxnSpPr>
              <a:cxnSpLocks/>
            </p:cNvCxnSpPr>
            <p:nvPr/>
          </p:nvCxnSpPr>
          <p:spPr>
            <a:xfrm>
              <a:off x="4739240" y="2354850"/>
              <a:ext cx="432000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6" name="Connettore 2 1075">
              <a:extLst>
                <a:ext uri="{FF2B5EF4-FFF2-40B4-BE49-F238E27FC236}">
                  <a16:creationId xmlns:a16="http://schemas.microsoft.com/office/drawing/2014/main" id="{34CC257B-C1EA-F1A4-A4FA-F55A027B79A2}"/>
                </a:ext>
              </a:extLst>
            </p:cNvPr>
            <p:cNvCxnSpPr>
              <a:cxnSpLocks/>
            </p:cNvCxnSpPr>
            <p:nvPr/>
          </p:nvCxnSpPr>
          <p:spPr>
            <a:xfrm>
              <a:off x="6899845" y="3558062"/>
              <a:ext cx="432000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7" name="Connettore 2 1076">
              <a:extLst>
                <a:ext uri="{FF2B5EF4-FFF2-40B4-BE49-F238E27FC236}">
                  <a16:creationId xmlns:a16="http://schemas.microsoft.com/office/drawing/2014/main" id="{A33DA631-0B2E-AC3A-E5F6-AD960EA03258}"/>
                </a:ext>
              </a:extLst>
            </p:cNvPr>
            <p:cNvCxnSpPr>
              <a:cxnSpLocks/>
            </p:cNvCxnSpPr>
            <p:nvPr/>
          </p:nvCxnSpPr>
          <p:spPr>
            <a:xfrm>
              <a:off x="4663905" y="4866968"/>
              <a:ext cx="432000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8" name="Connettore 2 1077">
              <a:extLst>
                <a:ext uri="{FF2B5EF4-FFF2-40B4-BE49-F238E27FC236}">
                  <a16:creationId xmlns:a16="http://schemas.microsoft.com/office/drawing/2014/main" id="{79F3EEB2-854C-468B-771E-E9D56FB13002}"/>
                </a:ext>
              </a:extLst>
            </p:cNvPr>
            <p:cNvCxnSpPr>
              <a:cxnSpLocks/>
            </p:cNvCxnSpPr>
            <p:nvPr/>
          </p:nvCxnSpPr>
          <p:spPr>
            <a:xfrm>
              <a:off x="6910005" y="6060020"/>
              <a:ext cx="432000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oogle Shape;2777;p74">
            <a:extLst>
              <a:ext uri="{FF2B5EF4-FFF2-40B4-BE49-F238E27FC236}">
                <a16:creationId xmlns:a16="http://schemas.microsoft.com/office/drawing/2014/main" id="{C4BD061E-5BA6-6F3B-0751-B6469FFBC7D6}"/>
              </a:ext>
            </a:extLst>
          </p:cNvPr>
          <p:cNvGrpSpPr/>
          <p:nvPr/>
        </p:nvGrpSpPr>
        <p:grpSpPr>
          <a:xfrm>
            <a:off x="10359240" y="454741"/>
            <a:ext cx="1249200" cy="1242000"/>
            <a:chOff x="4902475" y="1418875"/>
            <a:chExt cx="74500" cy="63775"/>
          </a:xfrm>
        </p:grpSpPr>
        <p:sp>
          <p:nvSpPr>
            <p:cNvPr id="5" name="Google Shape;2778;p74">
              <a:extLst>
                <a:ext uri="{FF2B5EF4-FFF2-40B4-BE49-F238E27FC236}">
                  <a16:creationId xmlns:a16="http://schemas.microsoft.com/office/drawing/2014/main" id="{61F19F6C-FBF8-AAB6-4DAC-A8294689218B}"/>
                </a:ext>
              </a:extLst>
            </p:cNvPr>
            <p:cNvSpPr/>
            <p:nvPr/>
          </p:nvSpPr>
          <p:spPr>
            <a:xfrm>
              <a:off x="4902475" y="1418875"/>
              <a:ext cx="74500" cy="63775"/>
            </a:xfrm>
            <a:custGeom>
              <a:avLst/>
              <a:gdLst/>
              <a:ahLst/>
              <a:cxnLst/>
              <a:rect l="l" t="t" r="r" b="b"/>
              <a:pathLst>
                <a:path w="2980" h="2551" extrusionOk="0">
                  <a:moveTo>
                    <a:pt x="1703" y="444"/>
                  </a:moveTo>
                  <a:cubicBezTo>
                    <a:pt x="2164" y="444"/>
                    <a:pt x="2539" y="819"/>
                    <a:pt x="2539" y="1281"/>
                  </a:cubicBezTo>
                  <a:cubicBezTo>
                    <a:pt x="2539" y="1784"/>
                    <a:pt x="2126" y="2118"/>
                    <a:pt x="1695" y="2118"/>
                  </a:cubicBezTo>
                  <a:cubicBezTo>
                    <a:pt x="1490" y="2118"/>
                    <a:pt x="1281" y="2042"/>
                    <a:pt x="1111" y="1872"/>
                  </a:cubicBezTo>
                  <a:cubicBezTo>
                    <a:pt x="585" y="1346"/>
                    <a:pt x="960" y="444"/>
                    <a:pt x="1703" y="444"/>
                  </a:cubicBezTo>
                  <a:close/>
                  <a:moveTo>
                    <a:pt x="1697" y="0"/>
                  </a:moveTo>
                  <a:cubicBezTo>
                    <a:pt x="1383" y="0"/>
                    <a:pt x="1063" y="118"/>
                    <a:pt x="801" y="379"/>
                  </a:cubicBezTo>
                  <a:cubicBezTo>
                    <a:pt x="0" y="1180"/>
                    <a:pt x="570" y="2550"/>
                    <a:pt x="1703" y="2550"/>
                  </a:cubicBezTo>
                  <a:cubicBezTo>
                    <a:pt x="2409" y="2550"/>
                    <a:pt x="2979" y="1980"/>
                    <a:pt x="2979" y="1281"/>
                  </a:cubicBezTo>
                  <a:cubicBezTo>
                    <a:pt x="2979" y="510"/>
                    <a:pt x="2353" y="0"/>
                    <a:pt x="1697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37495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2779;p74">
              <a:extLst>
                <a:ext uri="{FF2B5EF4-FFF2-40B4-BE49-F238E27FC236}">
                  <a16:creationId xmlns:a16="http://schemas.microsoft.com/office/drawing/2014/main" id="{25675F88-DA7D-645B-AD5B-ED48DF104352}"/>
                </a:ext>
              </a:extLst>
            </p:cNvPr>
            <p:cNvSpPr/>
            <p:nvPr/>
          </p:nvSpPr>
          <p:spPr>
            <a:xfrm>
              <a:off x="4916350" y="1418975"/>
              <a:ext cx="59725" cy="63675"/>
            </a:xfrm>
            <a:custGeom>
              <a:avLst/>
              <a:gdLst/>
              <a:ahLst/>
              <a:cxnLst/>
              <a:rect l="l" t="t" r="r" b="b"/>
              <a:pathLst>
                <a:path w="2389" h="2547" extrusionOk="0">
                  <a:moveTo>
                    <a:pt x="1148" y="0"/>
                  </a:moveTo>
                  <a:cubicBezTo>
                    <a:pt x="765" y="0"/>
                    <a:pt x="397" y="173"/>
                    <a:pt x="159" y="476"/>
                  </a:cubicBezTo>
                  <a:lnTo>
                    <a:pt x="1" y="354"/>
                  </a:lnTo>
                  <a:lnTo>
                    <a:pt x="116" y="967"/>
                  </a:lnTo>
                  <a:lnTo>
                    <a:pt x="700" y="909"/>
                  </a:lnTo>
                  <a:lnTo>
                    <a:pt x="498" y="750"/>
                  </a:lnTo>
                  <a:cubicBezTo>
                    <a:pt x="669" y="541"/>
                    <a:pt x="910" y="441"/>
                    <a:pt x="1149" y="441"/>
                  </a:cubicBezTo>
                  <a:cubicBezTo>
                    <a:pt x="1454" y="441"/>
                    <a:pt x="1755" y="605"/>
                    <a:pt x="1905" y="916"/>
                  </a:cubicBezTo>
                  <a:cubicBezTo>
                    <a:pt x="2165" y="1472"/>
                    <a:pt x="1768" y="2106"/>
                    <a:pt x="1148" y="2106"/>
                  </a:cubicBezTo>
                  <a:lnTo>
                    <a:pt x="1148" y="2546"/>
                  </a:lnTo>
                  <a:cubicBezTo>
                    <a:pt x="1840" y="2532"/>
                    <a:pt x="2388" y="1962"/>
                    <a:pt x="2388" y="1277"/>
                  </a:cubicBezTo>
                  <a:cubicBezTo>
                    <a:pt x="2388" y="584"/>
                    <a:pt x="1840" y="22"/>
                    <a:pt x="1148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23831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49E39">
            <a:alpha val="7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id="{1D98B9D5-B9AE-EC4C-9966-33B495B8B7F0}"/>
              </a:ext>
            </a:extLst>
          </p:cNvPr>
          <p:cNvSpPr/>
          <p:nvPr/>
        </p:nvSpPr>
        <p:spPr>
          <a:xfrm>
            <a:off x="583560" y="661618"/>
            <a:ext cx="5278760" cy="41412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Capitolo 3: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Objective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Key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6" name="Gruppo 25">
            <a:extLst>
              <a:ext uri="{FF2B5EF4-FFF2-40B4-BE49-F238E27FC236}">
                <a16:creationId xmlns:a16="http://schemas.microsoft.com/office/drawing/2014/main" id="{8875E6F3-2DA1-8E4C-F9E7-21EA0C9DB3B7}"/>
              </a:ext>
            </a:extLst>
          </p:cNvPr>
          <p:cNvGrpSpPr/>
          <p:nvPr/>
        </p:nvGrpSpPr>
        <p:grpSpPr>
          <a:xfrm>
            <a:off x="1267050" y="2675032"/>
            <a:ext cx="3599590" cy="2857039"/>
            <a:chOff x="888539" y="1772920"/>
            <a:chExt cx="3195895" cy="2555240"/>
          </a:xfrm>
        </p:grpSpPr>
        <p:grpSp>
          <p:nvGrpSpPr>
            <p:cNvPr id="2" name="Gruppo 1">
              <a:extLst>
                <a:ext uri="{FF2B5EF4-FFF2-40B4-BE49-F238E27FC236}">
                  <a16:creationId xmlns:a16="http://schemas.microsoft.com/office/drawing/2014/main" id="{44A39D98-00C2-0703-B7B9-2B04E30D1B4A}"/>
                </a:ext>
              </a:extLst>
            </p:cNvPr>
            <p:cNvGrpSpPr/>
            <p:nvPr/>
          </p:nvGrpSpPr>
          <p:grpSpPr>
            <a:xfrm>
              <a:off x="944880" y="1772920"/>
              <a:ext cx="3037840" cy="2555240"/>
              <a:chOff x="3616960" y="1488440"/>
              <a:chExt cx="4958080" cy="4394200"/>
            </a:xfrm>
            <a:solidFill>
              <a:schemeClr val="accent1">
                <a:lumMod val="60000"/>
                <a:lumOff val="40000"/>
              </a:schemeClr>
            </a:solidFill>
          </p:grpSpPr>
          <p:cxnSp>
            <p:nvCxnSpPr>
              <p:cNvPr id="3" name="Connettore diritto 2">
                <a:extLst>
                  <a:ext uri="{FF2B5EF4-FFF2-40B4-BE49-F238E27FC236}">
                    <a16:creationId xmlns:a16="http://schemas.microsoft.com/office/drawing/2014/main" id="{387A3FE2-BDF7-0364-A479-B2DE909D67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96000" y="1488440"/>
                <a:ext cx="0" cy="4394200"/>
              </a:xfrm>
              <a:prstGeom prst="line">
                <a:avLst/>
              </a:prstGeom>
              <a:grpFill/>
              <a:ln>
                <a:solidFill>
                  <a:schemeClr val="bg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" name="Ovale 4">
                <a:extLst>
                  <a:ext uri="{FF2B5EF4-FFF2-40B4-BE49-F238E27FC236}">
                    <a16:creationId xmlns:a16="http://schemas.microsoft.com/office/drawing/2014/main" id="{BFE563A8-E8A2-8A01-0F64-8D034B864C49}"/>
                  </a:ext>
                </a:extLst>
              </p:cNvPr>
              <p:cNvSpPr/>
              <p:nvPr/>
            </p:nvSpPr>
            <p:spPr>
              <a:xfrm>
                <a:off x="5847081" y="1490963"/>
                <a:ext cx="497838" cy="523220"/>
              </a:xfrm>
              <a:prstGeom prst="ellipse">
                <a:avLst/>
              </a:prstGeom>
              <a:grpFill/>
              <a:ln w="9525" cap="flat" cmpd="sng" algn="ctr">
                <a:solidFill>
                  <a:schemeClr val="bg2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it-IT" sz="1400" dirty="0">
                    <a:solidFill>
                      <a:srgbClr val="5D768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</a:p>
            </p:txBody>
          </p:sp>
          <p:sp>
            <p:nvSpPr>
              <p:cNvPr id="6" name="Ovale 5">
                <a:extLst>
                  <a:ext uri="{FF2B5EF4-FFF2-40B4-BE49-F238E27FC236}">
                    <a16:creationId xmlns:a16="http://schemas.microsoft.com/office/drawing/2014/main" id="{862CE6C1-D752-F580-42B0-B76BB765C0B5}"/>
                  </a:ext>
                </a:extLst>
              </p:cNvPr>
              <p:cNvSpPr/>
              <p:nvPr/>
            </p:nvSpPr>
            <p:spPr>
              <a:xfrm>
                <a:off x="5847081" y="2413000"/>
                <a:ext cx="497838" cy="523220"/>
              </a:xfrm>
              <a:prstGeom prst="ellipse">
                <a:avLst/>
              </a:prstGeom>
              <a:grpFill/>
              <a:ln w="9525" cap="flat" cmpd="sng" algn="ctr">
                <a:solidFill>
                  <a:schemeClr val="bg2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it-IT" sz="1400" dirty="0">
                    <a:solidFill>
                      <a:srgbClr val="5D768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</a:p>
            </p:txBody>
          </p:sp>
          <p:sp>
            <p:nvSpPr>
              <p:cNvPr id="7" name="Ovale 6">
                <a:extLst>
                  <a:ext uri="{FF2B5EF4-FFF2-40B4-BE49-F238E27FC236}">
                    <a16:creationId xmlns:a16="http://schemas.microsoft.com/office/drawing/2014/main" id="{1DB8B21E-1AE2-FB2C-1716-BAE4213E7111}"/>
                  </a:ext>
                </a:extLst>
              </p:cNvPr>
              <p:cNvSpPr/>
              <p:nvPr/>
            </p:nvSpPr>
            <p:spPr>
              <a:xfrm>
                <a:off x="5847081" y="3329950"/>
                <a:ext cx="497838" cy="523220"/>
              </a:xfrm>
              <a:prstGeom prst="ellipse">
                <a:avLst/>
              </a:prstGeom>
              <a:grpFill/>
              <a:ln w="9525" cap="flat" cmpd="sng" algn="ctr">
                <a:solidFill>
                  <a:schemeClr val="bg2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it-IT" sz="1400" dirty="0">
                    <a:solidFill>
                      <a:srgbClr val="5D768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</a:p>
            </p:txBody>
          </p:sp>
          <p:sp>
            <p:nvSpPr>
              <p:cNvPr id="8" name="Ovale 7">
                <a:extLst>
                  <a:ext uri="{FF2B5EF4-FFF2-40B4-BE49-F238E27FC236}">
                    <a16:creationId xmlns:a16="http://schemas.microsoft.com/office/drawing/2014/main" id="{B7F26F8F-CD26-A306-EB75-47A06CAE9719}"/>
                  </a:ext>
                </a:extLst>
              </p:cNvPr>
              <p:cNvSpPr/>
              <p:nvPr/>
            </p:nvSpPr>
            <p:spPr>
              <a:xfrm>
                <a:off x="5847081" y="4249410"/>
                <a:ext cx="497838" cy="523220"/>
              </a:xfrm>
              <a:prstGeom prst="ellipse">
                <a:avLst/>
              </a:prstGeom>
              <a:grpFill/>
              <a:ln w="9525" cap="flat" cmpd="sng" algn="ctr">
                <a:solidFill>
                  <a:schemeClr val="bg2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it-IT" sz="1400" dirty="0">
                    <a:solidFill>
                      <a:srgbClr val="5D768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</a:p>
            </p:txBody>
          </p:sp>
          <p:sp>
            <p:nvSpPr>
              <p:cNvPr id="9" name="Ovale 8">
                <a:extLst>
                  <a:ext uri="{FF2B5EF4-FFF2-40B4-BE49-F238E27FC236}">
                    <a16:creationId xmlns:a16="http://schemas.microsoft.com/office/drawing/2014/main" id="{B9E78125-B506-C9C6-FCB7-FD248D079D75}"/>
                  </a:ext>
                </a:extLst>
              </p:cNvPr>
              <p:cNvSpPr/>
              <p:nvPr/>
            </p:nvSpPr>
            <p:spPr>
              <a:xfrm>
                <a:off x="5847081" y="5168870"/>
                <a:ext cx="497838" cy="523220"/>
              </a:xfrm>
              <a:prstGeom prst="ellipse">
                <a:avLst/>
              </a:prstGeom>
              <a:grpFill/>
              <a:ln w="9525" cap="flat" cmpd="sng" algn="ctr">
                <a:solidFill>
                  <a:schemeClr val="bg2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it-IT" sz="1400" dirty="0">
                    <a:solidFill>
                      <a:srgbClr val="5D768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</a:p>
            </p:txBody>
          </p:sp>
          <p:cxnSp>
            <p:nvCxnSpPr>
              <p:cNvPr id="10" name="Connettore diritto 9">
                <a:extLst>
                  <a:ext uri="{FF2B5EF4-FFF2-40B4-BE49-F238E27FC236}">
                    <a16:creationId xmlns:a16="http://schemas.microsoft.com/office/drawing/2014/main" id="{9DFED10C-7A79-20C1-6C3B-A09E2A509D88}"/>
                  </a:ext>
                </a:extLst>
              </p:cNvPr>
              <p:cNvCxnSpPr/>
              <p:nvPr/>
            </p:nvCxnSpPr>
            <p:spPr>
              <a:xfrm flipH="1">
                <a:off x="3616960" y="2225040"/>
                <a:ext cx="2479040" cy="0"/>
              </a:xfrm>
              <a:prstGeom prst="line">
                <a:avLst/>
              </a:prstGeom>
              <a:grpFill/>
              <a:ln>
                <a:solidFill>
                  <a:schemeClr val="bg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" name="Connettore diritto 10">
                <a:extLst>
                  <a:ext uri="{FF2B5EF4-FFF2-40B4-BE49-F238E27FC236}">
                    <a16:creationId xmlns:a16="http://schemas.microsoft.com/office/drawing/2014/main" id="{8EB95BB7-85C8-1F0E-A491-9435F2B13FDC}"/>
                  </a:ext>
                </a:extLst>
              </p:cNvPr>
              <p:cNvCxnSpPr/>
              <p:nvPr/>
            </p:nvCxnSpPr>
            <p:spPr>
              <a:xfrm flipH="1">
                <a:off x="3616960" y="4033520"/>
                <a:ext cx="2479040" cy="0"/>
              </a:xfrm>
              <a:prstGeom prst="line">
                <a:avLst/>
              </a:prstGeom>
              <a:grpFill/>
              <a:ln>
                <a:solidFill>
                  <a:schemeClr val="bg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" name="Connettore diritto 11">
                <a:extLst>
                  <a:ext uri="{FF2B5EF4-FFF2-40B4-BE49-F238E27FC236}">
                    <a16:creationId xmlns:a16="http://schemas.microsoft.com/office/drawing/2014/main" id="{533FCCB1-4FB8-D78D-2B70-9413FC402EAF}"/>
                  </a:ext>
                </a:extLst>
              </p:cNvPr>
              <p:cNvCxnSpPr/>
              <p:nvPr/>
            </p:nvCxnSpPr>
            <p:spPr>
              <a:xfrm flipH="1">
                <a:off x="6096000" y="3139440"/>
                <a:ext cx="2479040" cy="0"/>
              </a:xfrm>
              <a:prstGeom prst="line">
                <a:avLst/>
              </a:prstGeom>
              <a:grpFill/>
              <a:ln>
                <a:solidFill>
                  <a:schemeClr val="bg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" name="Connettore diritto 12">
                <a:extLst>
                  <a:ext uri="{FF2B5EF4-FFF2-40B4-BE49-F238E27FC236}">
                    <a16:creationId xmlns:a16="http://schemas.microsoft.com/office/drawing/2014/main" id="{5B1976B9-2DD2-8C6E-DD0C-38339ACBE3F9}"/>
                  </a:ext>
                </a:extLst>
              </p:cNvPr>
              <p:cNvCxnSpPr/>
              <p:nvPr/>
            </p:nvCxnSpPr>
            <p:spPr>
              <a:xfrm flipH="1">
                <a:off x="6096000" y="4988560"/>
                <a:ext cx="2479040" cy="0"/>
              </a:xfrm>
              <a:prstGeom prst="line">
                <a:avLst/>
              </a:prstGeom>
              <a:grpFill/>
              <a:ln>
                <a:solidFill>
                  <a:schemeClr val="bg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" name="Connettore diritto 13">
                <a:extLst>
                  <a:ext uri="{FF2B5EF4-FFF2-40B4-BE49-F238E27FC236}">
                    <a16:creationId xmlns:a16="http://schemas.microsoft.com/office/drawing/2014/main" id="{AC2EF807-6BB7-FB3B-86F2-A548F9133ADB}"/>
                  </a:ext>
                </a:extLst>
              </p:cNvPr>
              <p:cNvCxnSpPr/>
              <p:nvPr/>
            </p:nvCxnSpPr>
            <p:spPr>
              <a:xfrm flipH="1">
                <a:off x="3616960" y="5882640"/>
                <a:ext cx="2479040" cy="0"/>
              </a:xfrm>
              <a:prstGeom prst="line">
                <a:avLst/>
              </a:prstGeom>
              <a:grpFill/>
              <a:ln>
                <a:solidFill>
                  <a:schemeClr val="bg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5" name="CasellaDiTesto 14">
              <a:extLst>
                <a:ext uri="{FF2B5EF4-FFF2-40B4-BE49-F238E27FC236}">
                  <a16:creationId xmlns:a16="http://schemas.microsoft.com/office/drawing/2014/main" id="{AD56DC4A-9CC5-6A16-267D-5C190366E06D}"/>
                </a:ext>
              </a:extLst>
            </p:cNvPr>
            <p:cNvSpPr txBox="1"/>
            <p:nvPr/>
          </p:nvSpPr>
          <p:spPr>
            <a:xfrm>
              <a:off x="888593" y="1893478"/>
              <a:ext cx="830154" cy="275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Focus</a:t>
              </a:r>
            </a:p>
          </p:txBody>
        </p:sp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8BFD8B9D-3206-D691-BA20-F0F4A9B90492}"/>
                </a:ext>
              </a:extLst>
            </p:cNvPr>
            <p:cNvSpPr txBox="1"/>
            <p:nvPr/>
          </p:nvSpPr>
          <p:spPr>
            <a:xfrm>
              <a:off x="888539" y="4006172"/>
              <a:ext cx="959922" cy="275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Stretching </a:t>
              </a:r>
            </a:p>
          </p:txBody>
        </p:sp>
        <p:sp>
          <p:nvSpPr>
            <p:cNvPr id="21" name="CasellaDiTesto 20">
              <a:extLst>
                <a:ext uri="{FF2B5EF4-FFF2-40B4-BE49-F238E27FC236}">
                  <a16:creationId xmlns:a16="http://schemas.microsoft.com/office/drawing/2014/main" id="{261FFBE8-55CA-AB8E-7C25-2D56533275BB}"/>
                </a:ext>
              </a:extLst>
            </p:cNvPr>
            <p:cNvSpPr txBox="1"/>
            <p:nvPr/>
          </p:nvSpPr>
          <p:spPr>
            <a:xfrm>
              <a:off x="888593" y="2928960"/>
              <a:ext cx="1503255" cy="275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Commitments</a:t>
              </a:r>
            </a:p>
          </p:txBody>
        </p:sp>
        <p:sp>
          <p:nvSpPr>
            <p:cNvPr id="22" name="CasellaDiTesto 21">
              <a:extLst>
                <a:ext uri="{FF2B5EF4-FFF2-40B4-BE49-F238E27FC236}">
                  <a16:creationId xmlns:a16="http://schemas.microsoft.com/office/drawing/2014/main" id="{817D84F8-0C3A-0FC5-5D45-5631E93FE4EC}"/>
                </a:ext>
              </a:extLst>
            </p:cNvPr>
            <p:cNvSpPr txBox="1"/>
            <p:nvPr/>
          </p:nvSpPr>
          <p:spPr>
            <a:xfrm>
              <a:off x="3030743" y="3500472"/>
              <a:ext cx="1006792" cy="275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Tracking</a:t>
              </a:r>
            </a:p>
          </p:txBody>
        </p:sp>
        <p:sp>
          <p:nvSpPr>
            <p:cNvPr id="23" name="CasellaDiTesto 22">
              <a:extLst>
                <a:ext uri="{FF2B5EF4-FFF2-40B4-BE49-F238E27FC236}">
                  <a16:creationId xmlns:a16="http://schemas.microsoft.com/office/drawing/2014/main" id="{F52AE384-D3EE-E592-CC86-6F36C9C9011C}"/>
                </a:ext>
              </a:extLst>
            </p:cNvPr>
            <p:cNvSpPr txBox="1"/>
            <p:nvPr/>
          </p:nvSpPr>
          <p:spPr>
            <a:xfrm>
              <a:off x="3030743" y="2425204"/>
              <a:ext cx="1053691" cy="275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Alignment</a:t>
              </a:r>
            </a:p>
          </p:txBody>
        </p:sp>
      </p:grp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830C375D-2DDC-FF7F-8AEC-CF430C096154}"/>
              </a:ext>
            </a:extLst>
          </p:cNvPr>
          <p:cNvSpPr txBox="1"/>
          <p:nvPr/>
        </p:nvSpPr>
        <p:spPr>
          <a:xfrm>
            <a:off x="583560" y="1627727"/>
            <a:ext cx="14279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Punti di forza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142AFFB2-A8C2-B33D-D840-696573451637}"/>
              </a:ext>
            </a:extLst>
          </p:cNvPr>
          <p:cNvSpPr txBox="1"/>
          <p:nvPr/>
        </p:nvSpPr>
        <p:spPr>
          <a:xfrm>
            <a:off x="6476360" y="1627727"/>
            <a:ext cx="14279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Tipologie 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74D2B659-DF15-B921-9988-E5882D917EE3}"/>
              </a:ext>
            </a:extLst>
          </p:cNvPr>
          <p:cNvSpPr txBox="1"/>
          <p:nvPr/>
        </p:nvSpPr>
        <p:spPr>
          <a:xfrm>
            <a:off x="7177399" y="2469455"/>
            <a:ext cx="142794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Committed</a:t>
            </a:r>
            <a:r>
              <a:rPr lang="it-IT" sz="1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F4A35690-6AB9-A428-C3B1-8EF36288CB66}"/>
              </a:ext>
            </a:extLst>
          </p:cNvPr>
          <p:cNvSpPr txBox="1"/>
          <p:nvPr/>
        </p:nvSpPr>
        <p:spPr>
          <a:xfrm>
            <a:off x="7177399" y="4485056"/>
            <a:ext cx="142794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Aspirational</a:t>
            </a:r>
            <a:r>
              <a:rPr lang="it-IT" sz="1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cxnSp>
        <p:nvCxnSpPr>
          <p:cNvPr id="30" name="Connettore 2 29">
            <a:extLst>
              <a:ext uri="{FF2B5EF4-FFF2-40B4-BE49-F238E27FC236}">
                <a16:creationId xmlns:a16="http://schemas.microsoft.com/office/drawing/2014/main" id="{21952489-40A0-B27C-00BF-283440C2A3CE}"/>
              </a:ext>
            </a:extLst>
          </p:cNvPr>
          <p:cNvCxnSpPr>
            <a:cxnSpLocks/>
          </p:cNvCxnSpPr>
          <p:nvPr/>
        </p:nvCxnSpPr>
        <p:spPr>
          <a:xfrm>
            <a:off x="6096000" y="1905753"/>
            <a:ext cx="0" cy="41400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E2CF0AF4-2820-266D-73FE-39045379F2E8}"/>
              </a:ext>
            </a:extLst>
          </p:cNvPr>
          <p:cNvSpPr txBox="1"/>
          <p:nvPr/>
        </p:nvSpPr>
        <p:spPr>
          <a:xfrm>
            <a:off x="9037513" y="2982729"/>
            <a:ext cx="25196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Roofshot</a:t>
            </a:r>
            <a:endParaRPr lang="it-IT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Incrementale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 </a:t>
            </a:r>
            <a:r>
              <a:rPr lang="it-IT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disruptive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100 %</a:t>
            </a: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DEA122FC-2A69-BFCC-BB40-0339A92F6265}"/>
              </a:ext>
            </a:extLst>
          </p:cNvPr>
          <p:cNvSpPr txBox="1"/>
          <p:nvPr/>
        </p:nvSpPr>
        <p:spPr>
          <a:xfrm>
            <a:off x="9037513" y="4899613"/>
            <a:ext cx="25196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rtl="0">
              <a:defRPr lang="it-it"/>
            </a:defPPr>
            <a:lvl1pPr marL="285750" indent="-285750">
              <a:buFont typeface="Arial" panose="020B0604020202020204" pitchFamily="34" charset="0"/>
              <a:buChar char="•"/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it-IT" sz="1400" i="1" dirty="0" err="1"/>
              <a:t>Moonshot</a:t>
            </a:r>
            <a:endParaRPr lang="it-IT" sz="1400" i="1" dirty="0"/>
          </a:p>
          <a:p>
            <a:r>
              <a:rPr lang="it-IT" sz="1400" dirty="0"/>
              <a:t>Radicale </a:t>
            </a:r>
          </a:p>
          <a:p>
            <a:r>
              <a:rPr lang="it-IT" sz="1400" i="1" dirty="0"/>
              <a:t>Disruptive</a:t>
            </a:r>
            <a:r>
              <a:rPr lang="it-IT" sz="1400" dirty="0"/>
              <a:t> </a:t>
            </a:r>
          </a:p>
          <a:p>
            <a:r>
              <a:rPr lang="it-IT" sz="1400" dirty="0"/>
              <a:t>65-70%</a:t>
            </a:r>
          </a:p>
        </p:txBody>
      </p:sp>
      <p:grpSp>
        <p:nvGrpSpPr>
          <p:cNvPr id="17" name="Google Shape;11306;p82">
            <a:extLst>
              <a:ext uri="{FF2B5EF4-FFF2-40B4-BE49-F238E27FC236}">
                <a16:creationId xmlns:a16="http://schemas.microsoft.com/office/drawing/2014/main" id="{4CDB4746-2C92-FAB3-4C72-1B5088E50510}"/>
              </a:ext>
            </a:extLst>
          </p:cNvPr>
          <p:cNvGrpSpPr/>
          <p:nvPr/>
        </p:nvGrpSpPr>
        <p:grpSpPr>
          <a:xfrm>
            <a:off x="7392789" y="3077591"/>
            <a:ext cx="653754" cy="737338"/>
            <a:chOff x="7562766" y="1514864"/>
            <a:chExt cx="327059" cy="360192"/>
          </a:xfrm>
        </p:grpSpPr>
        <p:sp>
          <p:nvSpPr>
            <p:cNvPr id="18" name="Google Shape;11307;p82">
              <a:extLst>
                <a:ext uri="{FF2B5EF4-FFF2-40B4-BE49-F238E27FC236}">
                  <a16:creationId xmlns:a16="http://schemas.microsoft.com/office/drawing/2014/main" id="{3D36BC82-BF9D-91C8-66C3-D22C1E8E8CA6}"/>
                </a:ext>
              </a:extLst>
            </p:cNvPr>
            <p:cNvSpPr/>
            <p:nvPr/>
          </p:nvSpPr>
          <p:spPr>
            <a:xfrm>
              <a:off x="7662418" y="1600289"/>
              <a:ext cx="127724" cy="165248"/>
            </a:xfrm>
            <a:custGeom>
              <a:avLst/>
              <a:gdLst/>
              <a:ahLst/>
              <a:cxnLst/>
              <a:rect l="l" t="t" r="r" b="b"/>
              <a:pathLst>
                <a:path w="4013" h="5192" extrusionOk="0">
                  <a:moveTo>
                    <a:pt x="2001" y="334"/>
                  </a:moveTo>
                  <a:cubicBezTo>
                    <a:pt x="2298" y="334"/>
                    <a:pt x="2548" y="513"/>
                    <a:pt x="2656" y="763"/>
                  </a:cubicBezTo>
                  <a:cubicBezTo>
                    <a:pt x="2679" y="846"/>
                    <a:pt x="2715" y="941"/>
                    <a:pt x="2715" y="1049"/>
                  </a:cubicBezTo>
                  <a:lnTo>
                    <a:pt x="2715" y="1227"/>
                  </a:lnTo>
                  <a:cubicBezTo>
                    <a:pt x="2441" y="1132"/>
                    <a:pt x="2322" y="846"/>
                    <a:pt x="2322" y="834"/>
                  </a:cubicBezTo>
                  <a:cubicBezTo>
                    <a:pt x="2298" y="775"/>
                    <a:pt x="2251" y="727"/>
                    <a:pt x="2179" y="727"/>
                  </a:cubicBezTo>
                  <a:cubicBezTo>
                    <a:pt x="2120" y="727"/>
                    <a:pt x="2060" y="763"/>
                    <a:pt x="2013" y="822"/>
                  </a:cubicBezTo>
                  <a:cubicBezTo>
                    <a:pt x="2013" y="822"/>
                    <a:pt x="1822" y="1180"/>
                    <a:pt x="1286" y="1239"/>
                  </a:cubicBezTo>
                  <a:lnTo>
                    <a:pt x="1286" y="1025"/>
                  </a:lnTo>
                  <a:cubicBezTo>
                    <a:pt x="1298" y="941"/>
                    <a:pt x="1310" y="846"/>
                    <a:pt x="1346" y="763"/>
                  </a:cubicBezTo>
                  <a:cubicBezTo>
                    <a:pt x="1453" y="513"/>
                    <a:pt x="1703" y="334"/>
                    <a:pt x="2001" y="334"/>
                  </a:cubicBezTo>
                  <a:close/>
                  <a:moveTo>
                    <a:pt x="2167" y="1180"/>
                  </a:moveTo>
                  <a:cubicBezTo>
                    <a:pt x="2263" y="1322"/>
                    <a:pt x="2465" y="1501"/>
                    <a:pt x="2727" y="1549"/>
                  </a:cubicBezTo>
                  <a:lnTo>
                    <a:pt x="2727" y="1775"/>
                  </a:lnTo>
                  <a:cubicBezTo>
                    <a:pt x="2727" y="2156"/>
                    <a:pt x="2429" y="2465"/>
                    <a:pt x="2048" y="2489"/>
                  </a:cubicBezTo>
                  <a:lnTo>
                    <a:pt x="1989" y="2489"/>
                  </a:lnTo>
                  <a:cubicBezTo>
                    <a:pt x="1596" y="2489"/>
                    <a:pt x="1298" y="2180"/>
                    <a:pt x="1298" y="1787"/>
                  </a:cubicBezTo>
                  <a:lnTo>
                    <a:pt x="1298" y="1561"/>
                  </a:lnTo>
                  <a:cubicBezTo>
                    <a:pt x="1727" y="1525"/>
                    <a:pt x="2001" y="1346"/>
                    <a:pt x="2167" y="1180"/>
                  </a:cubicBezTo>
                  <a:close/>
                  <a:moveTo>
                    <a:pt x="2215" y="2846"/>
                  </a:moveTo>
                  <a:lnTo>
                    <a:pt x="2132" y="3025"/>
                  </a:lnTo>
                  <a:lnTo>
                    <a:pt x="1906" y="3025"/>
                  </a:lnTo>
                  <a:lnTo>
                    <a:pt x="1810" y="2846"/>
                  </a:lnTo>
                  <a:close/>
                  <a:moveTo>
                    <a:pt x="2084" y="3347"/>
                  </a:moveTo>
                  <a:lnTo>
                    <a:pt x="2287" y="4180"/>
                  </a:lnTo>
                  <a:lnTo>
                    <a:pt x="2013" y="4442"/>
                  </a:lnTo>
                  <a:lnTo>
                    <a:pt x="1751" y="4180"/>
                  </a:lnTo>
                  <a:lnTo>
                    <a:pt x="1929" y="3347"/>
                  </a:lnTo>
                  <a:close/>
                  <a:moveTo>
                    <a:pt x="2572" y="2918"/>
                  </a:moveTo>
                  <a:cubicBezTo>
                    <a:pt x="2810" y="2989"/>
                    <a:pt x="3025" y="3120"/>
                    <a:pt x="3215" y="3311"/>
                  </a:cubicBezTo>
                  <a:cubicBezTo>
                    <a:pt x="3549" y="3620"/>
                    <a:pt x="3727" y="4025"/>
                    <a:pt x="3727" y="4442"/>
                  </a:cubicBezTo>
                  <a:lnTo>
                    <a:pt x="3668" y="4859"/>
                  </a:lnTo>
                  <a:lnTo>
                    <a:pt x="334" y="4859"/>
                  </a:lnTo>
                  <a:lnTo>
                    <a:pt x="334" y="4442"/>
                  </a:lnTo>
                  <a:cubicBezTo>
                    <a:pt x="334" y="4025"/>
                    <a:pt x="513" y="3620"/>
                    <a:pt x="834" y="3311"/>
                  </a:cubicBezTo>
                  <a:cubicBezTo>
                    <a:pt x="1013" y="3132"/>
                    <a:pt x="1239" y="2989"/>
                    <a:pt x="1477" y="2918"/>
                  </a:cubicBezTo>
                  <a:lnTo>
                    <a:pt x="1632" y="3204"/>
                  </a:lnTo>
                  <a:lnTo>
                    <a:pt x="1405" y="4192"/>
                  </a:lnTo>
                  <a:cubicBezTo>
                    <a:pt x="1394" y="4251"/>
                    <a:pt x="1405" y="4311"/>
                    <a:pt x="1453" y="4359"/>
                  </a:cubicBezTo>
                  <a:lnTo>
                    <a:pt x="1906" y="4775"/>
                  </a:lnTo>
                  <a:cubicBezTo>
                    <a:pt x="1941" y="4811"/>
                    <a:pt x="1989" y="4823"/>
                    <a:pt x="2025" y="4823"/>
                  </a:cubicBezTo>
                  <a:cubicBezTo>
                    <a:pt x="2072" y="4823"/>
                    <a:pt x="2096" y="4811"/>
                    <a:pt x="2144" y="4775"/>
                  </a:cubicBezTo>
                  <a:lnTo>
                    <a:pt x="2608" y="4359"/>
                  </a:lnTo>
                  <a:cubicBezTo>
                    <a:pt x="2656" y="4311"/>
                    <a:pt x="2668" y="4251"/>
                    <a:pt x="2656" y="4192"/>
                  </a:cubicBezTo>
                  <a:lnTo>
                    <a:pt x="2429" y="3204"/>
                  </a:lnTo>
                  <a:lnTo>
                    <a:pt x="2572" y="2918"/>
                  </a:lnTo>
                  <a:close/>
                  <a:moveTo>
                    <a:pt x="2001" y="1"/>
                  </a:moveTo>
                  <a:cubicBezTo>
                    <a:pt x="1417" y="1"/>
                    <a:pt x="953" y="465"/>
                    <a:pt x="953" y="1049"/>
                  </a:cubicBezTo>
                  <a:lnTo>
                    <a:pt x="953" y="1418"/>
                  </a:lnTo>
                  <a:lnTo>
                    <a:pt x="953" y="1787"/>
                  </a:lnTo>
                  <a:cubicBezTo>
                    <a:pt x="953" y="2120"/>
                    <a:pt x="1120" y="2418"/>
                    <a:pt x="1358" y="2608"/>
                  </a:cubicBezTo>
                  <a:cubicBezTo>
                    <a:pt x="572" y="2870"/>
                    <a:pt x="1" y="3608"/>
                    <a:pt x="1" y="4442"/>
                  </a:cubicBezTo>
                  <a:lnTo>
                    <a:pt x="1" y="5037"/>
                  </a:lnTo>
                  <a:cubicBezTo>
                    <a:pt x="1" y="5121"/>
                    <a:pt x="84" y="5192"/>
                    <a:pt x="167" y="5192"/>
                  </a:cubicBezTo>
                  <a:lnTo>
                    <a:pt x="3834" y="5192"/>
                  </a:lnTo>
                  <a:cubicBezTo>
                    <a:pt x="3918" y="5192"/>
                    <a:pt x="3989" y="5121"/>
                    <a:pt x="3989" y="5037"/>
                  </a:cubicBezTo>
                  <a:lnTo>
                    <a:pt x="3989" y="4442"/>
                  </a:lnTo>
                  <a:cubicBezTo>
                    <a:pt x="4013" y="3620"/>
                    <a:pt x="3430" y="2882"/>
                    <a:pt x="2644" y="2608"/>
                  </a:cubicBezTo>
                  <a:cubicBezTo>
                    <a:pt x="2882" y="2418"/>
                    <a:pt x="3037" y="2120"/>
                    <a:pt x="3037" y="1787"/>
                  </a:cubicBezTo>
                  <a:lnTo>
                    <a:pt x="3037" y="1418"/>
                  </a:lnTo>
                  <a:lnTo>
                    <a:pt x="3037" y="1049"/>
                  </a:lnTo>
                  <a:cubicBezTo>
                    <a:pt x="3037" y="465"/>
                    <a:pt x="2584" y="1"/>
                    <a:pt x="200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1308;p82">
              <a:extLst>
                <a:ext uri="{FF2B5EF4-FFF2-40B4-BE49-F238E27FC236}">
                  <a16:creationId xmlns:a16="http://schemas.microsoft.com/office/drawing/2014/main" id="{AC0FE446-E555-BD60-9A08-5302FC01B9F5}"/>
                </a:ext>
              </a:extLst>
            </p:cNvPr>
            <p:cNvSpPr/>
            <p:nvPr/>
          </p:nvSpPr>
          <p:spPr>
            <a:xfrm>
              <a:off x="7599527" y="1548951"/>
              <a:ext cx="258853" cy="154841"/>
            </a:xfrm>
            <a:custGeom>
              <a:avLst/>
              <a:gdLst/>
              <a:ahLst/>
              <a:cxnLst/>
              <a:rect l="l" t="t" r="r" b="b"/>
              <a:pathLst>
                <a:path w="8133" h="4865" extrusionOk="0">
                  <a:moveTo>
                    <a:pt x="3974" y="1"/>
                  </a:moveTo>
                  <a:cubicBezTo>
                    <a:pt x="3947" y="1"/>
                    <a:pt x="3923" y="7"/>
                    <a:pt x="3905" y="18"/>
                  </a:cubicBezTo>
                  <a:cubicBezTo>
                    <a:pt x="3882" y="42"/>
                    <a:pt x="1798" y="1269"/>
                    <a:pt x="238" y="1269"/>
                  </a:cubicBezTo>
                  <a:cubicBezTo>
                    <a:pt x="167" y="1269"/>
                    <a:pt x="95" y="1328"/>
                    <a:pt x="72" y="1411"/>
                  </a:cubicBezTo>
                  <a:cubicBezTo>
                    <a:pt x="72" y="1423"/>
                    <a:pt x="0" y="1912"/>
                    <a:pt x="0" y="2662"/>
                  </a:cubicBezTo>
                  <a:cubicBezTo>
                    <a:pt x="0" y="2745"/>
                    <a:pt x="72" y="2816"/>
                    <a:pt x="167" y="2816"/>
                  </a:cubicBezTo>
                  <a:cubicBezTo>
                    <a:pt x="250" y="2816"/>
                    <a:pt x="333" y="2745"/>
                    <a:pt x="333" y="2662"/>
                  </a:cubicBezTo>
                  <a:cubicBezTo>
                    <a:pt x="333" y="2162"/>
                    <a:pt x="357" y="1781"/>
                    <a:pt x="393" y="1590"/>
                  </a:cubicBezTo>
                  <a:cubicBezTo>
                    <a:pt x="1060" y="1554"/>
                    <a:pt x="1857" y="1352"/>
                    <a:pt x="2786" y="947"/>
                  </a:cubicBezTo>
                  <a:cubicBezTo>
                    <a:pt x="3346" y="697"/>
                    <a:pt x="3798" y="459"/>
                    <a:pt x="3977" y="352"/>
                  </a:cubicBezTo>
                  <a:cubicBezTo>
                    <a:pt x="4155" y="459"/>
                    <a:pt x="4596" y="697"/>
                    <a:pt x="5167" y="947"/>
                  </a:cubicBezTo>
                  <a:cubicBezTo>
                    <a:pt x="6084" y="1352"/>
                    <a:pt x="6894" y="1566"/>
                    <a:pt x="7561" y="1590"/>
                  </a:cubicBezTo>
                  <a:cubicBezTo>
                    <a:pt x="7608" y="2007"/>
                    <a:pt x="7715" y="3281"/>
                    <a:pt x="7394" y="4662"/>
                  </a:cubicBezTo>
                  <a:cubicBezTo>
                    <a:pt x="7382" y="4757"/>
                    <a:pt x="7430" y="4840"/>
                    <a:pt x="7513" y="4864"/>
                  </a:cubicBezTo>
                  <a:lnTo>
                    <a:pt x="7549" y="4864"/>
                  </a:lnTo>
                  <a:cubicBezTo>
                    <a:pt x="7620" y="4864"/>
                    <a:pt x="7692" y="4805"/>
                    <a:pt x="7715" y="4721"/>
                  </a:cubicBezTo>
                  <a:cubicBezTo>
                    <a:pt x="8132" y="3007"/>
                    <a:pt x="7894" y="1483"/>
                    <a:pt x="7894" y="1411"/>
                  </a:cubicBezTo>
                  <a:cubicBezTo>
                    <a:pt x="7870" y="1328"/>
                    <a:pt x="7799" y="1269"/>
                    <a:pt x="7727" y="1269"/>
                  </a:cubicBezTo>
                  <a:cubicBezTo>
                    <a:pt x="6168" y="1269"/>
                    <a:pt x="4096" y="42"/>
                    <a:pt x="4060" y="18"/>
                  </a:cubicBezTo>
                  <a:cubicBezTo>
                    <a:pt x="4030" y="7"/>
                    <a:pt x="4001" y="1"/>
                    <a:pt x="397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1309;p82">
              <a:extLst>
                <a:ext uri="{FF2B5EF4-FFF2-40B4-BE49-F238E27FC236}">
                  <a16:creationId xmlns:a16="http://schemas.microsoft.com/office/drawing/2014/main" id="{75B526F4-D58F-42BD-1BC3-0DED89FF1A3C}"/>
                </a:ext>
              </a:extLst>
            </p:cNvPr>
            <p:cNvSpPr/>
            <p:nvPr/>
          </p:nvSpPr>
          <p:spPr>
            <a:xfrm>
              <a:off x="7599909" y="1648380"/>
              <a:ext cx="242175" cy="190679"/>
            </a:xfrm>
            <a:custGeom>
              <a:avLst/>
              <a:gdLst/>
              <a:ahLst/>
              <a:cxnLst/>
              <a:rect l="l" t="t" r="r" b="b"/>
              <a:pathLst>
                <a:path w="7609" h="5991" extrusionOk="0">
                  <a:moveTo>
                    <a:pt x="185" y="1"/>
                  </a:moveTo>
                  <a:cubicBezTo>
                    <a:pt x="179" y="1"/>
                    <a:pt x="173" y="1"/>
                    <a:pt x="167" y="2"/>
                  </a:cubicBezTo>
                  <a:cubicBezTo>
                    <a:pt x="71" y="2"/>
                    <a:pt x="0" y="97"/>
                    <a:pt x="12" y="181"/>
                  </a:cubicBezTo>
                  <a:cubicBezTo>
                    <a:pt x="95" y="1419"/>
                    <a:pt x="369" y="2502"/>
                    <a:pt x="869" y="3419"/>
                  </a:cubicBezTo>
                  <a:cubicBezTo>
                    <a:pt x="1536" y="4669"/>
                    <a:pt x="2560" y="5526"/>
                    <a:pt x="3929" y="5979"/>
                  </a:cubicBezTo>
                  <a:cubicBezTo>
                    <a:pt x="3941" y="5979"/>
                    <a:pt x="3965" y="5991"/>
                    <a:pt x="3989" y="5991"/>
                  </a:cubicBezTo>
                  <a:cubicBezTo>
                    <a:pt x="4001" y="5991"/>
                    <a:pt x="4024" y="5991"/>
                    <a:pt x="4048" y="5979"/>
                  </a:cubicBezTo>
                  <a:cubicBezTo>
                    <a:pt x="4941" y="5681"/>
                    <a:pt x="5691" y="5217"/>
                    <a:pt x="6287" y="4574"/>
                  </a:cubicBezTo>
                  <a:cubicBezTo>
                    <a:pt x="6882" y="3931"/>
                    <a:pt x="7322" y="3133"/>
                    <a:pt x="7608" y="2181"/>
                  </a:cubicBezTo>
                  <a:cubicBezTo>
                    <a:pt x="7608" y="2097"/>
                    <a:pt x="7560" y="2002"/>
                    <a:pt x="7477" y="1966"/>
                  </a:cubicBezTo>
                  <a:cubicBezTo>
                    <a:pt x="7463" y="1963"/>
                    <a:pt x="7448" y="1961"/>
                    <a:pt x="7434" y="1961"/>
                  </a:cubicBezTo>
                  <a:cubicBezTo>
                    <a:pt x="7358" y="1961"/>
                    <a:pt x="7293" y="2013"/>
                    <a:pt x="7263" y="2074"/>
                  </a:cubicBezTo>
                  <a:cubicBezTo>
                    <a:pt x="7001" y="2990"/>
                    <a:pt x="6560" y="3741"/>
                    <a:pt x="6013" y="4336"/>
                  </a:cubicBezTo>
                  <a:cubicBezTo>
                    <a:pt x="5465" y="4919"/>
                    <a:pt x="4774" y="5348"/>
                    <a:pt x="3977" y="5634"/>
                  </a:cubicBezTo>
                  <a:cubicBezTo>
                    <a:pt x="2727" y="5205"/>
                    <a:pt x="1774" y="4395"/>
                    <a:pt x="1143" y="3252"/>
                  </a:cubicBezTo>
                  <a:cubicBezTo>
                    <a:pt x="691" y="2383"/>
                    <a:pt x="417" y="1347"/>
                    <a:pt x="345" y="157"/>
                  </a:cubicBezTo>
                  <a:cubicBezTo>
                    <a:pt x="345" y="68"/>
                    <a:pt x="263" y="1"/>
                    <a:pt x="18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1310;p82">
              <a:extLst>
                <a:ext uri="{FF2B5EF4-FFF2-40B4-BE49-F238E27FC236}">
                  <a16:creationId xmlns:a16="http://schemas.microsoft.com/office/drawing/2014/main" id="{C398996D-EF15-3506-F7BF-E5EDBE775C83}"/>
                </a:ext>
              </a:extLst>
            </p:cNvPr>
            <p:cNvSpPr/>
            <p:nvPr/>
          </p:nvSpPr>
          <p:spPr>
            <a:xfrm>
              <a:off x="7562766" y="1514864"/>
              <a:ext cx="327059" cy="360192"/>
            </a:xfrm>
            <a:custGeom>
              <a:avLst/>
              <a:gdLst/>
              <a:ahLst/>
              <a:cxnLst/>
              <a:rect l="l" t="t" r="r" b="b"/>
              <a:pathLst>
                <a:path w="10276" h="11317" extrusionOk="0">
                  <a:moveTo>
                    <a:pt x="5132" y="363"/>
                  </a:moveTo>
                  <a:cubicBezTo>
                    <a:pt x="5334" y="482"/>
                    <a:pt x="5906" y="792"/>
                    <a:pt x="6644" y="1125"/>
                  </a:cubicBezTo>
                  <a:cubicBezTo>
                    <a:pt x="7823" y="1625"/>
                    <a:pt x="8835" y="1899"/>
                    <a:pt x="9668" y="1923"/>
                  </a:cubicBezTo>
                  <a:cubicBezTo>
                    <a:pt x="9728" y="2375"/>
                    <a:pt x="9882" y="3947"/>
                    <a:pt x="9501" y="5673"/>
                  </a:cubicBezTo>
                  <a:cubicBezTo>
                    <a:pt x="9251" y="6888"/>
                    <a:pt x="8823" y="7912"/>
                    <a:pt x="8192" y="8757"/>
                  </a:cubicBezTo>
                  <a:cubicBezTo>
                    <a:pt x="7442" y="9781"/>
                    <a:pt x="6406" y="10531"/>
                    <a:pt x="5132" y="10972"/>
                  </a:cubicBezTo>
                  <a:cubicBezTo>
                    <a:pt x="3846" y="10543"/>
                    <a:pt x="2822" y="9805"/>
                    <a:pt x="2060" y="8769"/>
                  </a:cubicBezTo>
                  <a:cubicBezTo>
                    <a:pt x="1453" y="7936"/>
                    <a:pt x="1012" y="6900"/>
                    <a:pt x="750" y="5709"/>
                  </a:cubicBezTo>
                  <a:cubicBezTo>
                    <a:pt x="393" y="3983"/>
                    <a:pt x="536" y="2387"/>
                    <a:pt x="596" y="1923"/>
                  </a:cubicBezTo>
                  <a:cubicBezTo>
                    <a:pt x="1429" y="1899"/>
                    <a:pt x="2453" y="1625"/>
                    <a:pt x="3608" y="1125"/>
                  </a:cubicBezTo>
                  <a:cubicBezTo>
                    <a:pt x="4346" y="816"/>
                    <a:pt x="4917" y="482"/>
                    <a:pt x="5132" y="363"/>
                  </a:cubicBezTo>
                  <a:close/>
                  <a:moveTo>
                    <a:pt x="5129" y="0"/>
                  </a:moveTo>
                  <a:cubicBezTo>
                    <a:pt x="5102" y="0"/>
                    <a:pt x="5078" y="6"/>
                    <a:pt x="5060" y="18"/>
                  </a:cubicBezTo>
                  <a:cubicBezTo>
                    <a:pt x="5025" y="42"/>
                    <a:pt x="2417" y="1589"/>
                    <a:pt x="453" y="1589"/>
                  </a:cubicBezTo>
                  <a:cubicBezTo>
                    <a:pt x="381" y="1589"/>
                    <a:pt x="310" y="1649"/>
                    <a:pt x="298" y="1720"/>
                  </a:cubicBezTo>
                  <a:cubicBezTo>
                    <a:pt x="274" y="1792"/>
                    <a:pt x="0" y="3637"/>
                    <a:pt x="441" y="5757"/>
                  </a:cubicBezTo>
                  <a:cubicBezTo>
                    <a:pt x="691" y="7007"/>
                    <a:pt x="1155" y="8078"/>
                    <a:pt x="1810" y="8948"/>
                  </a:cubicBezTo>
                  <a:cubicBezTo>
                    <a:pt x="2620" y="10055"/>
                    <a:pt x="3727" y="10841"/>
                    <a:pt x="5096" y="11305"/>
                  </a:cubicBezTo>
                  <a:cubicBezTo>
                    <a:pt x="5120" y="11305"/>
                    <a:pt x="5132" y="11317"/>
                    <a:pt x="5156" y="11317"/>
                  </a:cubicBezTo>
                  <a:cubicBezTo>
                    <a:pt x="5179" y="11317"/>
                    <a:pt x="5191" y="11317"/>
                    <a:pt x="5215" y="11305"/>
                  </a:cubicBezTo>
                  <a:cubicBezTo>
                    <a:pt x="6584" y="10841"/>
                    <a:pt x="7692" y="10055"/>
                    <a:pt x="8513" y="8948"/>
                  </a:cubicBezTo>
                  <a:cubicBezTo>
                    <a:pt x="9144" y="8078"/>
                    <a:pt x="9609" y="6983"/>
                    <a:pt x="9882" y="5757"/>
                  </a:cubicBezTo>
                  <a:cubicBezTo>
                    <a:pt x="10275" y="3637"/>
                    <a:pt x="10001" y="1792"/>
                    <a:pt x="9978" y="1720"/>
                  </a:cubicBezTo>
                  <a:cubicBezTo>
                    <a:pt x="9966" y="1649"/>
                    <a:pt x="9894" y="1589"/>
                    <a:pt x="9823" y="1589"/>
                  </a:cubicBezTo>
                  <a:cubicBezTo>
                    <a:pt x="7858" y="1589"/>
                    <a:pt x="5251" y="42"/>
                    <a:pt x="5215" y="18"/>
                  </a:cubicBezTo>
                  <a:cubicBezTo>
                    <a:pt x="5185" y="6"/>
                    <a:pt x="5156" y="0"/>
                    <a:pt x="512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" name="Google Shape;10451;p80">
            <a:extLst>
              <a:ext uri="{FF2B5EF4-FFF2-40B4-BE49-F238E27FC236}">
                <a16:creationId xmlns:a16="http://schemas.microsoft.com/office/drawing/2014/main" id="{08721B12-C71D-FA33-E8B3-539DE0BD85C3}"/>
              </a:ext>
            </a:extLst>
          </p:cNvPr>
          <p:cNvGrpSpPr/>
          <p:nvPr/>
        </p:nvGrpSpPr>
        <p:grpSpPr>
          <a:xfrm>
            <a:off x="7372435" y="5103523"/>
            <a:ext cx="694462" cy="640222"/>
            <a:chOff x="860940" y="2746477"/>
            <a:chExt cx="371883" cy="365691"/>
          </a:xfrm>
        </p:grpSpPr>
        <p:sp>
          <p:nvSpPr>
            <p:cNvPr id="32" name="Google Shape;10452;p80">
              <a:extLst>
                <a:ext uri="{FF2B5EF4-FFF2-40B4-BE49-F238E27FC236}">
                  <a16:creationId xmlns:a16="http://schemas.microsoft.com/office/drawing/2014/main" id="{B7D34835-9479-1553-EBF2-B7EE422CBFEE}"/>
                </a:ext>
              </a:extLst>
            </p:cNvPr>
            <p:cNvSpPr/>
            <p:nvPr/>
          </p:nvSpPr>
          <p:spPr>
            <a:xfrm>
              <a:off x="908191" y="3026302"/>
              <a:ext cx="30294" cy="28961"/>
            </a:xfrm>
            <a:custGeom>
              <a:avLst/>
              <a:gdLst/>
              <a:ahLst/>
              <a:cxnLst/>
              <a:rect l="l" t="t" r="r" b="b"/>
              <a:pathLst>
                <a:path w="954" h="912" extrusionOk="0">
                  <a:moveTo>
                    <a:pt x="763" y="1"/>
                  </a:moveTo>
                  <a:cubicBezTo>
                    <a:pt x="718" y="1"/>
                    <a:pt x="674" y="16"/>
                    <a:pt x="644" y="45"/>
                  </a:cubicBezTo>
                  <a:lnTo>
                    <a:pt x="60" y="629"/>
                  </a:lnTo>
                  <a:cubicBezTo>
                    <a:pt x="1" y="688"/>
                    <a:pt x="1" y="807"/>
                    <a:pt x="60" y="867"/>
                  </a:cubicBezTo>
                  <a:cubicBezTo>
                    <a:pt x="90" y="897"/>
                    <a:pt x="135" y="911"/>
                    <a:pt x="179" y="911"/>
                  </a:cubicBezTo>
                  <a:cubicBezTo>
                    <a:pt x="224" y="911"/>
                    <a:pt x="269" y="897"/>
                    <a:pt x="299" y="867"/>
                  </a:cubicBezTo>
                  <a:lnTo>
                    <a:pt x="882" y="283"/>
                  </a:lnTo>
                  <a:cubicBezTo>
                    <a:pt x="953" y="224"/>
                    <a:pt x="953" y="105"/>
                    <a:pt x="882" y="45"/>
                  </a:cubicBezTo>
                  <a:cubicBezTo>
                    <a:pt x="852" y="16"/>
                    <a:pt x="807" y="1"/>
                    <a:pt x="76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0453;p80">
              <a:extLst>
                <a:ext uri="{FF2B5EF4-FFF2-40B4-BE49-F238E27FC236}">
                  <a16:creationId xmlns:a16="http://schemas.microsoft.com/office/drawing/2014/main" id="{D4A18641-5BF7-8A12-4601-828198588AF4}"/>
                </a:ext>
              </a:extLst>
            </p:cNvPr>
            <p:cNvSpPr/>
            <p:nvPr/>
          </p:nvSpPr>
          <p:spPr>
            <a:xfrm>
              <a:off x="943757" y="3061836"/>
              <a:ext cx="30263" cy="28961"/>
            </a:xfrm>
            <a:custGeom>
              <a:avLst/>
              <a:gdLst/>
              <a:ahLst/>
              <a:cxnLst/>
              <a:rect l="l" t="t" r="r" b="b"/>
              <a:pathLst>
                <a:path w="953" h="912" extrusionOk="0">
                  <a:moveTo>
                    <a:pt x="762" y="1"/>
                  </a:moveTo>
                  <a:cubicBezTo>
                    <a:pt x="717" y="1"/>
                    <a:pt x="673" y="16"/>
                    <a:pt x="643" y="46"/>
                  </a:cubicBezTo>
                  <a:lnTo>
                    <a:pt x="60" y="629"/>
                  </a:lnTo>
                  <a:cubicBezTo>
                    <a:pt x="0" y="688"/>
                    <a:pt x="0" y="807"/>
                    <a:pt x="60" y="867"/>
                  </a:cubicBezTo>
                  <a:cubicBezTo>
                    <a:pt x="89" y="897"/>
                    <a:pt x="134" y="912"/>
                    <a:pt x="179" y="912"/>
                  </a:cubicBezTo>
                  <a:cubicBezTo>
                    <a:pt x="223" y="912"/>
                    <a:pt x="268" y="897"/>
                    <a:pt x="298" y="867"/>
                  </a:cubicBezTo>
                  <a:lnTo>
                    <a:pt x="881" y="284"/>
                  </a:lnTo>
                  <a:cubicBezTo>
                    <a:pt x="953" y="224"/>
                    <a:pt x="953" y="105"/>
                    <a:pt x="881" y="46"/>
                  </a:cubicBezTo>
                  <a:cubicBezTo>
                    <a:pt x="851" y="16"/>
                    <a:pt x="807" y="1"/>
                    <a:pt x="76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0454;p80">
              <a:extLst>
                <a:ext uri="{FF2B5EF4-FFF2-40B4-BE49-F238E27FC236}">
                  <a16:creationId xmlns:a16="http://schemas.microsoft.com/office/drawing/2014/main" id="{D9509D86-B26D-1976-2F44-44F2636DE2CF}"/>
                </a:ext>
              </a:extLst>
            </p:cNvPr>
            <p:cNvSpPr/>
            <p:nvPr/>
          </p:nvSpPr>
          <p:spPr>
            <a:xfrm>
              <a:off x="926355" y="3044085"/>
              <a:ext cx="29881" cy="28579"/>
            </a:xfrm>
            <a:custGeom>
              <a:avLst/>
              <a:gdLst/>
              <a:ahLst/>
              <a:cxnLst/>
              <a:rect l="l" t="t" r="r" b="b"/>
              <a:pathLst>
                <a:path w="941" h="900" extrusionOk="0">
                  <a:moveTo>
                    <a:pt x="762" y="0"/>
                  </a:moveTo>
                  <a:cubicBezTo>
                    <a:pt x="718" y="0"/>
                    <a:pt x="673" y="15"/>
                    <a:pt x="643" y="45"/>
                  </a:cubicBezTo>
                  <a:lnTo>
                    <a:pt x="60" y="616"/>
                  </a:lnTo>
                  <a:cubicBezTo>
                    <a:pt x="0" y="676"/>
                    <a:pt x="0" y="795"/>
                    <a:pt x="60" y="855"/>
                  </a:cubicBezTo>
                  <a:cubicBezTo>
                    <a:pt x="90" y="884"/>
                    <a:pt x="134" y="899"/>
                    <a:pt x="179" y="899"/>
                  </a:cubicBezTo>
                  <a:cubicBezTo>
                    <a:pt x="224" y="899"/>
                    <a:pt x="268" y="884"/>
                    <a:pt x="298" y="855"/>
                  </a:cubicBezTo>
                  <a:lnTo>
                    <a:pt x="881" y="283"/>
                  </a:lnTo>
                  <a:cubicBezTo>
                    <a:pt x="941" y="224"/>
                    <a:pt x="941" y="116"/>
                    <a:pt x="881" y="45"/>
                  </a:cubicBezTo>
                  <a:cubicBezTo>
                    <a:pt x="852" y="15"/>
                    <a:pt x="807" y="0"/>
                    <a:pt x="76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0455;p80">
              <a:extLst>
                <a:ext uri="{FF2B5EF4-FFF2-40B4-BE49-F238E27FC236}">
                  <a16:creationId xmlns:a16="http://schemas.microsoft.com/office/drawing/2014/main" id="{44254BAF-6CE9-A01E-84A9-840563447DCC}"/>
                </a:ext>
              </a:extLst>
            </p:cNvPr>
            <p:cNvSpPr/>
            <p:nvPr/>
          </p:nvSpPr>
          <p:spPr>
            <a:xfrm>
              <a:off x="860940" y="2746477"/>
              <a:ext cx="371883" cy="365691"/>
            </a:xfrm>
            <a:custGeom>
              <a:avLst/>
              <a:gdLst/>
              <a:ahLst/>
              <a:cxnLst/>
              <a:rect l="l" t="t" r="r" b="b"/>
              <a:pathLst>
                <a:path w="11711" h="11516" extrusionOk="0">
                  <a:moveTo>
                    <a:pt x="11312" y="344"/>
                  </a:moveTo>
                  <a:lnTo>
                    <a:pt x="10835" y="1987"/>
                  </a:lnTo>
                  <a:lnTo>
                    <a:pt x="9680" y="821"/>
                  </a:lnTo>
                  <a:lnTo>
                    <a:pt x="11312" y="344"/>
                  </a:lnTo>
                  <a:close/>
                  <a:moveTo>
                    <a:pt x="4882" y="3821"/>
                  </a:moveTo>
                  <a:lnTo>
                    <a:pt x="2822" y="5881"/>
                  </a:lnTo>
                  <a:lnTo>
                    <a:pt x="477" y="5690"/>
                  </a:lnTo>
                  <a:cubicBezTo>
                    <a:pt x="453" y="5690"/>
                    <a:pt x="429" y="5643"/>
                    <a:pt x="465" y="5631"/>
                  </a:cubicBezTo>
                  <a:cubicBezTo>
                    <a:pt x="1477" y="4619"/>
                    <a:pt x="2822" y="4000"/>
                    <a:pt x="4227" y="3881"/>
                  </a:cubicBezTo>
                  <a:lnTo>
                    <a:pt x="4882" y="3821"/>
                  </a:lnTo>
                  <a:close/>
                  <a:moveTo>
                    <a:pt x="2894" y="6297"/>
                  </a:moveTo>
                  <a:lnTo>
                    <a:pt x="3811" y="7226"/>
                  </a:lnTo>
                  <a:lnTo>
                    <a:pt x="3477" y="7571"/>
                  </a:lnTo>
                  <a:lnTo>
                    <a:pt x="2549" y="6643"/>
                  </a:lnTo>
                  <a:lnTo>
                    <a:pt x="2894" y="6297"/>
                  </a:lnTo>
                  <a:close/>
                  <a:moveTo>
                    <a:pt x="2727" y="7333"/>
                  </a:moveTo>
                  <a:lnTo>
                    <a:pt x="3203" y="7810"/>
                  </a:lnTo>
                  <a:lnTo>
                    <a:pt x="2799" y="8226"/>
                  </a:lnTo>
                  <a:cubicBezTo>
                    <a:pt x="2787" y="8238"/>
                    <a:pt x="2763" y="8262"/>
                    <a:pt x="2739" y="8298"/>
                  </a:cubicBezTo>
                  <a:lnTo>
                    <a:pt x="2310" y="7869"/>
                  </a:lnTo>
                  <a:cubicBezTo>
                    <a:pt x="2287" y="7833"/>
                    <a:pt x="2287" y="7774"/>
                    <a:pt x="2310" y="7750"/>
                  </a:cubicBezTo>
                  <a:lnTo>
                    <a:pt x="2727" y="7333"/>
                  </a:lnTo>
                  <a:close/>
                  <a:moveTo>
                    <a:pt x="9311" y="916"/>
                  </a:moveTo>
                  <a:lnTo>
                    <a:pt x="10740" y="2345"/>
                  </a:lnTo>
                  <a:lnTo>
                    <a:pt x="10299" y="3821"/>
                  </a:lnTo>
                  <a:lnTo>
                    <a:pt x="5597" y="8524"/>
                  </a:lnTo>
                  <a:lnTo>
                    <a:pt x="4680" y="7595"/>
                  </a:lnTo>
                  <a:lnTo>
                    <a:pt x="6823" y="5452"/>
                  </a:lnTo>
                  <a:cubicBezTo>
                    <a:pt x="6966" y="5309"/>
                    <a:pt x="7001" y="5035"/>
                    <a:pt x="6811" y="4833"/>
                  </a:cubicBezTo>
                  <a:cubicBezTo>
                    <a:pt x="6728" y="4750"/>
                    <a:pt x="6617" y="4708"/>
                    <a:pt x="6506" y="4708"/>
                  </a:cubicBezTo>
                  <a:cubicBezTo>
                    <a:pt x="6394" y="4708"/>
                    <a:pt x="6281" y="4750"/>
                    <a:pt x="6192" y="4833"/>
                  </a:cubicBezTo>
                  <a:lnTo>
                    <a:pt x="4049" y="6976"/>
                  </a:lnTo>
                  <a:lnTo>
                    <a:pt x="3132" y="6047"/>
                  </a:lnTo>
                  <a:lnTo>
                    <a:pt x="7835" y="1344"/>
                  </a:lnTo>
                  <a:lnTo>
                    <a:pt x="9311" y="916"/>
                  </a:lnTo>
                  <a:close/>
                  <a:moveTo>
                    <a:pt x="6495" y="5047"/>
                  </a:moveTo>
                  <a:cubicBezTo>
                    <a:pt x="6522" y="5047"/>
                    <a:pt x="6549" y="5059"/>
                    <a:pt x="6573" y="5083"/>
                  </a:cubicBezTo>
                  <a:cubicBezTo>
                    <a:pt x="6609" y="5131"/>
                    <a:pt x="6609" y="5178"/>
                    <a:pt x="6573" y="5226"/>
                  </a:cubicBezTo>
                  <a:lnTo>
                    <a:pt x="4311" y="7488"/>
                  </a:lnTo>
                  <a:lnTo>
                    <a:pt x="3203" y="8595"/>
                  </a:lnTo>
                  <a:cubicBezTo>
                    <a:pt x="3180" y="8619"/>
                    <a:pt x="3153" y="8631"/>
                    <a:pt x="3127" y="8631"/>
                  </a:cubicBezTo>
                  <a:cubicBezTo>
                    <a:pt x="3102" y="8631"/>
                    <a:pt x="3078" y="8619"/>
                    <a:pt x="3060" y="8595"/>
                  </a:cubicBezTo>
                  <a:cubicBezTo>
                    <a:pt x="3013" y="8548"/>
                    <a:pt x="3013" y="8488"/>
                    <a:pt x="3060" y="8441"/>
                  </a:cubicBezTo>
                  <a:lnTo>
                    <a:pt x="6418" y="5083"/>
                  </a:lnTo>
                  <a:cubicBezTo>
                    <a:pt x="6442" y="5059"/>
                    <a:pt x="6469" y="5047"/>
                    <a:pt x="6495" y="5047"/>
                  </a:cubicBezTo>
                  <a:close/>
                  <a:moveTo>
                    <a:pt x="4430" y="7857"/>
                  </a:moveTo>
                  <a:lnTo>
                    <a:pt x="5346" y="8786"/>
                  </a:lnTo>
                  <a:lnTo>
                    <a:pt x="5001" y="9119"/>
                  </a:lnTo>
                  <a:lnTo>
                    <a:pt x="4989" y="9119"/>
                  </a:lnTo>
                  <a:lnTo>
                    <a:pt x="4084" y="8202"/>
                  </a:lnTo>
                  <a:lnTo>
                    <a:pt x="4430" y="7857"/>
                  </a:lnTo>
                  <a:close/>
                  <a:moveTo>
                    <a:pt x="3846" y="8429"/>
                  </a:moveTo>
                  <a:lnTo>
                    <a:pt x="4323" y="8905"/>
                  </a:lnTo>
                  <a:lnTo>
                    <a:pt x="3906" y="9322"/>
                  </a:lnTo>
                  <a:cubicBezTo>
                    <a:pt x="3894" y="9334"/>
                    <a:pt x="3858" y="9357"/>
                    <a:pt x="3846" y="9357"/>
                  </a:cubicBezTo>
                  <a:cubicBezTo>
                    <a:pt x="3834" y="9357"/>
                    <a:pt x="3811" y="9357"/>
                    <a:pt x="3787" y="9322"/>
                  </a:cubicBezTo>
                  <a:lnTo>
                    <a:pt x="3358" y="8905"/>
                  </a:lnTo>
                  <a:cubicBezTo>
                    <a:pt x="3382" y="8893"/>
                    <a:pt x="3394" y="8881"/>
                    <a:pt x="3430" y="8845"/>
                  </a:cubicBezTo>
                  <a:lnTo>
                    <a:pt x="3846" y="8429"/>
                  </a:lnTo>
                  <a:close/>
                  <a:moveTo>
                    <a:pt x="11322" y="1"/>
                  </a:moveTo>
                  <a:cubicBezTo>
                    <a:pt x="11295" y="1"/>
                    <a:pt x="11267" y="4"/>
                    <a:pt x="11240" y="11"/>
                  </a:cubicBezTo>
                  <a:cubicBezTo>
                    <a:pt x="10514" y="213"/>
                    <a:pt x="8394" y="844"/>
                    <a:pt x="7704" y="1035"/>
                  </a:cubicBezTo>
                  <a:cubicBezTo>
                    <a:pt x="7668" y="1047"/>
                    <a:pt x="7656" y="1059"/>
                    <a:pt x="7621" y="1083"/>
                  </a:cubicBezTo>
                  <a:lnTo>
                    <a:pt x="5263" y="3440"/>
                  </a:lnTo>
                  <a:lnTo>
                    <a:pt x="4203" y="3535"/>
                  </a:lnTo>
                  <a:cubicBezTo>
                    <a:pt x="2703" y="3654"/>
                    <a:pt x="1286" y="4321"/>
                    <a:pt x="227" y="5381"/>
                  </a:cubicBezTo>
                  <a:cubicBezTo>
                    <a:pt x="1" y="5595"/>
                    <a:pt x="143" y="5988"/>
                    <a:pt x="465" y="6024"/>
                  </a:cubicBezTo>
                  <a:lnTo>
                    <a:pt x="2525" y="6190"/>
                  </a:lnTo>
                  <a:lnTo>
                    <a:pt x="2310" y="6405"/>
                  </a:lnTo>
                  <a:cubicBezTo>
                    <a:pt x="2179" y="6536"/>
                    <a:pt x="2179" y="6750"/>
                    <a:pt x="2310" y="6881"/>
                  </a:cubicBezTo>
                  <a:lnTo>
                    <a:pt x="2525" y="7083"/>
                  </a:lnTo>
                  <a:lnTo>
                    <a:pt x="2108" y="7500"/>
                  </a:lnTo>
                  <a:cubicBezTo>
                    <a:pt x="1941" y="7667"/>
                    <a:pt x="1941" y="7941"/>
                    <a:pt x="2108" y="8095"/>
                  </a:cubicBezTo>
                  <a:lnTo>
                    <a:pt x="3561" y="9560"/>
                  </a:lnTo>
                  <a:cubicBezTo>
                    <a:pt x="3644" y="9643"/>
                    <a:pt x="3751" y="9685"/>
                    <a:pt x="3858" y="9685"/>
                  </a:cubicBezTo>
                  <a:cubicBezTo>
                    <a:pt x="3965" y="9685"/>
                    <a:pt x="4073" y="9643"/>
                    <a:pt x="4156" y="9560"/>
                  </a:cubicBezTo>
                  <a:lnTo>
                    <a:pt x="4573" y="9143"/>
                  </a:lnTo>
                  <a:lnTo>
                    <a:pt x="4763" y="9334"/>
                  </a:lnTo>
                  <a:cubicBezTo>
                    <a:pt x="4835" y="9399"/>
                    <a:pt x="4924" y="9432"/>
                    <a:pt x="5015" y="9432"/>
                  </a:cubicBezTo>
                  <a:cubicBezTo>
                    <a:pt x="5105" y="9432"/>
                    <a:pt x="5198" y="9399"/>
                    <a:pt x="5275" y="9334"/>
                  </a:cubicBezTo>
                  <a:lnTo>
                    <a:pt x="5477" y="9131"/>
                  </a:lnTo>
                  <a:lnTo>
                    <a:pt x="5656" y="11179"/>
                  </a:lnTo>
                  <a:cubicBezTo>
                    <a:pt x="5680" y="11334"/>
                    <a:pt x="5763" y="11453"/>
                    <a:pt x="5894" y="11500"/>
                  </a:cubicBezTo>
                  <a:cubicBezTo>
                    <a:pt x="5935" y="11511"/>
                    <a:pt x="5975" y="11516"/>
                    <a:pt x="6015" y="11516"/>
                  </a:cubicBezTo>
                  <a:cubicBezTo>
                    <a:pt x="6115" y="11516"/>
                    <a:pt x="6210" y="11482"/>
                    <a:pt x="6287" y="11405"/>
                  </a:cubicBezTo>
                  <a:cubicBezTo>
                    <a:pt x="6942" y="10750"/>
                    <a:pt x="7430" y="9977"/>
                    <a:pt x="7763" y="9119"/>
                  </a:cubicBezTo>
                  <a:cubicBezTo>
                    <a:pt x="7787" y="9024"/>
                    <a:pt x="7740" y="8941"/>
                    <a:pt x="7656" y="8893"/>
                  </a:cubicBezTo>
                  <a:cubicBezTo>
                    <a:pt x="7635" y="8885"/>
                    <a:pt x="7614" y="8881"/>
                    <a:pt x="7594" y="8881"/>
                  </a:cubicBezTo>
                  <a:cubicBezTo>
                    <a:pt x="7525" y="8881"/>
                    <a:pt x="7467" y="8926"/>
                    <a:pt x="7430" y="9000"/>
                  </a:cubicBezTo>
                  <a:cubicBezTo>
                    <a:pt x="7132" y="9810"/>
                    <a:pt x="6656" y="10560"/>
                    <a:pt x="6037" y="11167"/>
                  </a:cubicBezTo>
                  <a:cubicBezTo>
                    <a:pt x="6027" y="11172"/>
                    <a:pt x="6015" y="11175"/>
                    <a:pt x="6005" y="11175"/>
                  </a:cubicBezTo>
                  <a:cubicBezTo>
                    <a:pt x="5990" y="11175"/>
                    <a:pt x="5978" y="11169"/>
                    <a:pt x="5978" y="11155"/>
                  </a:cubicBezTo>
                  <a:lnTo>
                    <a:pt x="5763" y="8822"/>
                  </a:lnTo>
                  <a:lnTo>
                    <a:pt x="7835" y="6750"/>
                  </a:lnTo>
                  <a:lnTo>
                    <a:pt x="7835" y="6750"/>
                  </a:lnTo>
                  <a:cubicBezTo>
                    <a:pt x="7763" y="7583"/>
                    <a:pt x="7740" y="7810"/>
                    <a:pt x="7656" y="8238"/>
                  </a:cubicBezTo>
                  <a:cubicBezTo>
                    <a:pt x="7644" y="8322"/>
                    <a:pt x="7680" y="8417"/>
                    <a:pt x="7787" y="8441"/>
                  </a:cubicBezTo>
                  <a:cubicBezTo>
                    <a:pt x="7803" y="8445"/>
                    <a:pt x="7819" y="8447"/>
                    <a:pt x="7834" y="8447"/>
                  </a:cubicBezTo>
                  <a:cubicBezTo>
                    <a:pt x="7909" y="8447"/>
                    <a:pt x="7972" y="8399"/>
                    <a:pt x="8002" y="8310"/>
                  </a:cubicBezTo>
                  <a:cubicBezTo>
                    <a:pt x="8121" y="7786"/>
                    <a:pt x="8121" y="7548"/>
                    <a:pt x="8216" y="6393"/>
                  </a:cubicBezTo>
                  <a:lnTo>
                    <a:pt x="10585" y="4023"/>
                  </a:lnTo>
                  <a:cubicBezTo>
                    <a:pt x="10597" y="4011"/>
                    <a:pt x="10621" y="3976"/>
                    <a:pt x="10633" y="3952"/>
                  </a:cubicBezTo>
                  <a:lnTo>
                    <a:pt x="11109" y="2345"/>
                  </a:lnTo>
                  <a:lnTo>
                    <a:pt x="11669" y="404"/>
                  </a:lnTo>
                  <a:cubicBezTo>
                    <a:pt x="11711" y="193"/>
                    <a:pt x="11529" y="1"/>
                    <a:pt x="1132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0456;p80">
              <a:extLst>
                <a:ext uri="{FF2B5EF4-FFF2-40B4-BE49-F238E27FC236}">
                  <a16:creationId xmlns:a16="http://schemas.microsoft.com/office/drawing/2014/main" id="{6612FA0E-05FF-5C04-1610-CB9143697D10}"/>
                </a:ext>
              </a:extLst>
            </p:cNvPr>
            <p:cNvSpPr/>
            <p:nvPr/>
          </p:nvSpPr>
          <p:spPr>
            <a:xfrm>
              <a:off x="1070396" y="2832057"/>
              <a:ext cx="90406" cy="69035"/>
            </a:xfrm>
            <a:custGeom>
              <a:avLst/>
              <a:gdLst/>
              <a:ahLst/>
              <a:cxnLst/>
              <a:rect l="l" t="t" r="r" b="b"/>
              <a:pathLst>
                <a:path w="2847" h="2174" extrusionOk="0">
                  <a:moveTo>
                    <a:pt x="1730" y="0"/>
                  </a:moveTo>
                  <a:cubicBezTo>
                    <a:pt x="1668" y="0"/>
                    <a:pt x="1610" y="44"/>
                    <a:pt x="1584" y="114"/>
                  </a:cubicBezTo>
                  <a:cubicBezTo>
                    <a:pt x="1537" y="197"/>
                    <a:pt x="1584" y="293"/>
                    <a:pt x="1668" y="328"/>
                  </a:cubicBezTo>
                  <a:cubicBezTo>
                    <a:pt x="2179" y="554"/>
                    <a:pt x="2299" y="1221"/>
                    <a:pt x="1906" y="1614"/>
                  </a:cubicBezTo>
                  <a:cubicBezTo>
                    <a:pt x="1751" y="1769"/>
                    <a:pt x="1551" y="1846"/>
                    <a:pt x="1350" y="1846"/>
                  </a:cubicBezTo>
                  <a:cubicBezTo>
                    <a:pt x="1150" y="1846"/>
                    <a:pt x="947" y="1769"/>
                    <a:pt x="786" y="1614"/>
                  </a:cubicBezTo>
                  <a:cubicBezTo>
                    <a:pt x="405" y="1221"/>
                    <a:pt x="525" y="566"/>
                    <a:pt x="1025" y="328"/>
                  </a:cubicBezTo>
                  <a:cubicBezTo>
                    <a:pt x="1120" y="293"/>
                    <a:pt x="1144" y="197"/>
                    <a:pt x="1120" y="114"/>
                  </a:cubicBezTo>
                  <a:cubicBezTo>
                    <a:pt x="1083" y="41"/>
                    <a:pt x="1019" y="10"/>
                    <a:pt x="954" y="10"/>
                  </a:cubicBezTo>
                  <a:cubicBezTo>
                    <a:pt x="934" y="10"/>
                    <a:pt x="913" y="13"/>
                    <a:pt x="894" y="19"/>
                  </a:cubicBezTo>
                  <a:cubicBezTo>
                    <a:pt x="179" y="352"/>
                    <a:pt x="1" y="1281"/>
                    <a:pt x="572" y="1852"/>
                  </a:cubicBezTo>
                  <a:cubicBezTo>
                    <a:pt x="786" y="2078"/>
                    <a:pt x="1072" y="2174"/>
                    <a:pt x="1370" y="2174"/>
                  </a:cubicBezTo>
                  <a:cubicBezTo>
                    <a:pt x="2334" y="2162"/>
                    <a:pt x="2846" y="947"/>
                    <a:pt x="2132" y="245"/>
                  </a:cubicBezTo>
                  <a:cubicBezTo>
                    <a:pt x="2037" y="150"/>
                    <a:pt x="1918" y="66"/>
                    <a:pt x="1798" y="19"/>
                  </a:cubicBezTo>
                  <a:cubicBezTo>
                    <a:pt x="1776" y="6"/>
                    <a:pt x="1753" y="0"/>
                    <a:pt x="173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" name="Google Shape;2855;p74">
            <a:extLst>
              <a:ext uri="{FF2B5EF4-FFF2-40B4-BE49-F238E27FC236}">
                <a16:creationId xmlns:a16="http://schemas.microsoft.com/office/drawing/2014/main" id="{39BE6C7E-B136-BA0F-BD7B-2C6E25438697}"/>
              </a:ext>
            </a:extLst>
          </p:cNvPr>
          <p:cNvGrpSpPr/>
          <p:nvPr/>
        </p:nvGrpSpPr>
        <p:grpSpPr>
          <a:xfrm>
            <a:off x="10364958" y="454741"/>
            <a:ext cx="1249202" cy="1242000"/>
            <a:chOff x="4049799" y="640400"/>
            <a:chExt cx="858901" cy="858900"/>
          </a:xfrm>
        </p:grpSpPr>
        <p:sp>
          <p:nvSpPr>
            <p:cNvPr id="37" name="Google Shape;2856;p74">
              <a:extLst>
                <a:ext uri="{FF2B5EF4-FFF2-40B4-BE49-F238E27FC236}">
                  <a16:creationId xmlns:a16="http://schemas.microsoft.com/office/drawing/2014/main" id="{FF6A17C7-A359-FD91-0527-14CE015107CC}"/>
                </a:ext>
              </a:extLst>
            </p:cNvPr>
            <p:cNvSpPr/>
            <p:nvPr/>
          </p:nvSpPr>
          <p:spPr>
            <a:xfrm>
              <a:off x="4049800" y="640400"/>
              <a:ext cx="858900" cy="858900"/>
            </a:xfrm>
            <a:prstGeom prst="donut">
              <a:avLst>
                <a:gd name="adj" fmla="val 25000"/>
              </a:avLst>
            </a:pr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2857;p74">
              <a:extLst>
                <a:ext uri="{FF2B5EF4-FFF2-40B4-BE49-F238E27FC236}">
                  <a16:creationId xmlns:a16="http://schemas.microsoft.com/office/drawing/2014/main" id="{491EE397-0CA7-4165-5CDC-122901B53995}"/>
                </a:ext>
              </a:extLst>
            </p:cNvPr>
            <p:cNvSpPr/>
            <p:nvPr/>
          </p:nvSpPr>
          <p:spPr>
            <a:xfrm>
              <a:off x="4049799" y="640400"/>
              <a:ext cx="858900" cy="858900"/>
            </a:xfrm>
            <a:prstGeom prst="blockArc">
              <a:avLst>
                <a:gd name="adj1" fmla="val 7914150"/>
                <a:gd name="adj2" fmla="val 0"/>
                <a:gd name="adj3" fmla="val 25000"/>
              </a:avLst>
            </a:prstGeom>
            <a:solidFill>
              <a:srgbClr val="667E92"/>
            </a:solidFill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797103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2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id="{1D98B9D5-B9AE-EC4C-9966-33B495B8B7F0}"/>
              </a:ext>
            </a:extLst>
          </p:cNvPr>
          <p:cNvSpPr/>
          <p:nvPr/>
        </p:nvSpPr>
        <p:spPr>
          <a:xfrm>
            <a:off x="583560" y="661618"/>
            <a:ext cx="5278760" cy="41412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>
                <a:latin typeface="Times New Roman" panose="02020603050405020304" pitchFamily="18" charset="0"/>
                <a:cs typeface="Times New Roman" panose="02020603050405020304" pitchFamily="18" charset="0"/>
              </a:rPr>
              <a:t>Capitolo 4: BSc &amp; OKR 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" name="Gruppo 7">
            <a:extLst>
              <a:ext uri="{FF2B5EF4-FFF2-40B4-BE49-F238E27FC236}">
                <a16:creationId xmlns:a16="http://schemas.microsoft.com/office/drawing/2014/main" id="{A13C8452-2176-EF31-AD49-4A26AC23548E}"/>
              </a:ext>
            </a:extLst>
          </p:cNvPr>
          <p:cNvGrpSpPr/>
          <p:nvPr/>
        </p:nvGrpSpPr>
        <p:grpSpPr>
          <a:xfrm>
            <a:off x="2679380" y="1880663"/>
            <a:ext cx="7311525" cy="3096673"/>
            <a:chOff x="583560" y="1627727"/>
            <a:chExt cx="7061219" cy="2985969"/>
          </a:xfrm>
        </p:grpSpPr>
        <p:grpSp>
          <p:nvGrpSpPr>
            <p:cNvPr id="2" name="Gruppo 1">
              <a:extLst>
                <a:ext uri="{FF2B5EF4-FFF2-40B4-BE49-F238E27FC236}">
                  <a16:creationId xmlns:a16="http://schemas.microsoft.com/office/drawing/2014/main" id="{92B74BE0-E8D6-977C-9B95-63C447E64E83}"/>
                </a:ext>
              </a:extLst>
            </p:cNvPr>
            <p:cNvGrpSpPr/>
            <p:nvPr/>
          </p:nvGrpSpPr>
          <p:grpSpPr>
            <a:xfrm>
              <a:off x="583560" y="2641600"/>
              <a:ext cx="6599308" cy="1972096"/>
              <a:chOff x="1676400" y="2920164"/>
              <a:chExt cx="8326066" cy="2781917"/>
            </a:xfrm>
          </p:grpSpPr>
          <p:sp>
            <p:nvSpPr>
              <p:cNvPr id="93" name="CasellaDiTesto 92">
                <a:extLst>
                  <a:ext uri="{FF2B5EF4-FFF2-40B4-BE49-F238E27FC236}">
                    <a16:creationId xmlns:a16="http://schemas.microsoft.com/office/drawing/2014/main" id="{BA701966-C3E4-AC3F-74EB-CD2BA22B89F7}"/>
                  </a:ext>
                </a:extLst>
              </p:cNvPr>
              <p:cNvSpPr txBox="1"/>
              <p:nvPr/>
            </p:nvSpPr>
            <p:spPr>
              <a:xfrm>
                <a:off x="1676400" y="2920164"/>
                <a:ext cx="4074160" cy="52322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 rtl="0">
                  <a:defRPr lang="it-it"/>
                </a:defPPr>
                <a:lvl1pPr>
                  <a:defRPr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r>
                  <a:rPr lang="it-IT" sz="1400" dirty="0">
                    <a:solidFill>
                      <a:schemeClr val="tx1"/>
                    </a:solidFill>
                  </a:rPr>
                  <a:t>Sistemi per guidare il cambiamento</a:t>
                </a:r>
              </a:p>
            </p:txBody>
          </p:sp>
          <p:sp>
            <p:nvSpPr>
              <p:cNvPr id="98" name="CasellaDiTesto 97">
                <a:extLst>
                  <a:ext uri="{FF2B5EF4-FFF2-40B4-BE49-F238E27FC236}">
                    <a16:creationId xmlns:a16="http://schemas.microsoft.com/office/drawing/2014/main" id="{C08F2174-4A33-94DB-1F32-74F1D04DE361}"/>
                  </a:ext>
                </a:extLst>
              </p:cNvPr>
              <p:cNvSpPr txBox="1"/>
              <p:nvPr/>
            </p:nvSpPr>
            <p:spPr>
              <a:xfrm>
                <a:off x="1676400" y="3498857"/>
                <a:ext cx="4074160" cy="52322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 rtl="0">
                  <a:defRPr lang="it-it"/>
                </a:defPPr>
                <a:lvl1pPr>
                  <a:defRPr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r>
                  <a:rPr lang="it-IT" sz="1400" dirty="0">
                    <a:solidFill>
                      <a:schemeClr val="tx1"/>
                    </a:solidFill>
                  </a:rPr>
                  <a:t>Obiettivi</a:t>
                </a:r>
              </a:p>
            </p:txBody>
          </p:sp>
          <p:sp>
            <p:nvSpPr>
              <p:cNvPr id="99" name="CasellaDiTesto 98">
                <a:extLst>
                  <a:ext uri="{FF2B5EF4-FFF2-40B4-BE49-F238E27FC236}">
                    <a16:creationId xmlns:a16="http://schemas.microsoft.com/office/drawing/2014/main" id="{EBC0F3EC-9487-2C9B-690F-C523B7CBDC1F}"/>
                  </a:ext>
                </a:extLst>
              </p:cNvPr>
              <p:cNvSpPr txBox="1"/>
              <p:nvPr/>
            </p:nvSpPr>
            <p:spPr>
              <a:xfrm>
                <a:off x="1686560" y="4077550"/>
                <a:ext cx="4074160" cy="52322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 rtl="0">
                  <a:defRPr lang="it-it"/>
                </a:defPPr>
                <a:lvl1pPr>
                  <a:defRPr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r>
                  <a:rPr lang="it-IT" sz="1400" dirty="0">
                    <a:solidFill>
                      <a:schemeClr val="tx1"/>
                    </a:solidFill>
                  </a:rPr>
                  <a:t>Metriche</a:t>
                </a:r>
              </a:p>
            </p:txBody>
          </p:sp>
          <p:sp>
            <p:nvSpPr>
              <p:cNvPr id="100" name="CasellaDiTesto 99">
                <a:extLst>
                  <a:ext uri="{FF2B5EF4-FFF2-40B4-BE49-F238E27FC236}">
                    <a16:creationId xmlns:a16="http://schemas.microsoft.com/office/drawing/2014/main" id="{8D3CFCAC-364D-EB47-8544-D24E5BDE6AE1}"/>
                  </a:ext>
                </a:extLst>
              </p:cNvPr>
              <p:cNvSpPr txBox="1"/>
              <p:nvPr/>
            </p:nvSpPr>
            <p:spPr>
              <a:xfrm>
                <a:off x="1676400" y="4676289"/>
                <a:ext cx="4815840" cy="43941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 rtl="0">
                  <a:defRPr lang="it-it"/>
                </a:defPPr>
                <a:lvl1pPr>
                  <a:defRPr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r>
                  <a:rPr lang="it-IT" sz="1400" dirty="0">
                    <a:solidFill>
                      <a:schemeClr val="tx1"/>
                    </a:solidFill>
                  </a:rPr>
                  <a:t>Motivazione per successo</a:t>
                </a:r>
              </a:p>
            </p:txBody>
          </p:sp>
          <p:sp>
            <p:nvSpPr>
              <p:cNvPr id="102" name="CasellaDiTesto 101">
                <a:extLst>
                  <a:ext uri="{FF2B5EF4-FFF2-40B4-BE49-F238E27FC236}">
                    <a16:creationId xmlns:a16="http://schemas.microsoft.com/office/drawing/2014/main" id="{A6AAFDE6-799F-2AC8-6CDD-2C4A3F1967D1}"/>
                  </a:ext>
                </a:extLst>
              </p:cNvPr>
              <p:cNvSpPr txBox="1"/>
              <p:nvPr/>
            </p:nvSpPr>
            <p:spPr>
              <a:xfrm>
                <a:off x="1676400" y="5262671"/>
                <a:ext cx="4815840" cy="43941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 rtl="0">
                  <a:defRPr lang="it-it"/>
                </a:defPPr>
                <a:lvl1pPr>
                  <a:defRPr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r>
                  <a:rPr lang="it-IT" sz="1400" i="1" dirty="0">
                    <a:solidFill>
                      <a:schemeClr val="tx1"/>
                    </a:solidFill>
                  </a:rPr>
                  <a:t>Only a tool, not a silver bullet</a:t>
                </a:r>
              </a:p>
            </p:txBody>
          </p:sp>
          <p:pic>
            <p:nvPicPr>
              <p:cNvPr id="104" name="Elemento grafico 103" descr="Badge Tick1 contorno">
                <a:extLst>
                  <a:ext uri="{FF2B5EF4-FFF2-40B4-BE49-F238E27FC236}">
                    <a16:creationId xmlns:a16="http://schemas.microsoft.com/office/drawing/2014/main" id="{1B85909B-D692-2E4F-5370-F01476C8A93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6988433" y="2980730"/>
                <a:ext cx="376673" cy="376673"/>
              </a:xfrm>
              <a:prstGeom prst="rect">
                <a:avLst/>
              </a:prstGeom>
            </p:spPr>
          </p:pic>
          <p:pic>
            <p:nvPicPr>
              <p:cNvPr id="105" name="Elemento grafico 104" descr="Badge Tick1 contorno">
                <a:extLst>
                  <a:ext uri="{FF2B5EF4-FFF2-40B4-BE49-F238E27FC236}">
                    <a16:creationId xmlns:a16="http://schemas.microsoft.com/office/drawing/2014/main" id="{A30B2546-4B88-688C-8AE2-B136A413AE2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6988433" y="3559422"/>
                <a:ext cx="376673" cy="376673"/>
              </a:xfrm>
              <a:prstGeom prst="rect">
                <a:avLst/>
              </a:prstGeom>
            </p:spPr>
          </p:pic>
          <p:pic>
            <p:nvPicPr>
              <p:cNvPr id="106" name="Elemento grafico 105" descr="Badge Tick1 contorno">
                <a:extLst>
                  <a:ext uri="{FF2B5EF4-FFF2-40B4-BE49-F238E27FC236}">
                    <a16:creationId xmlns:a16="http://schemas.microsoft.com/office/drawing/2014/main" id="{9C030618-9978-2E0E-55C3-5F5EBCA9CB2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6988432" y="4744744"/>
                <a:ext cx="376673" cy="376673"/>
              </a:xfrm>
              <a:prstGeom prst="rect">
                <a:avLst/>
              </a:prstGeom>
            </p:spPr>
          </p:pic>
          <p:pic>
            <p:nvPicPr>
              <p:cNvPr id="107" name="Elemento grafico 106" descr="Badge Tick1 contorno">
                <a:extLst>
                  <a:ext uri="{FF2B5EF4-FFF2-40B4-BE49-F238E27FC236}">
                    <a16:creationId xmlns:a16="http://schemas.microsoft.com/office/drawing/2014/main" id="{2CFB5852-1C57-3C6D-9B81-DA48CF230C6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6988432" y="5309526"/>
                <a:ext cx="376673" cy="376673"/>
              </a:xfrm>
              <a:prstGeom prst="rect">
                <a:avLst/>
              </a:prstGeom>
            </p:spPr>
          </p:pic>
          <p:pic>
            <p:nvPicPr>
              <p:cNvPr id="108" name="Elemento grafico 107" descr="Badge Tick1 contorno">
                <a:extLst>
                  <a:ext uri="{FF2B5EF4-FFF2-40B4-BE49-F238E27FC236}">
                    <a16:creationId xmlns:a16="http://schemas.microsoft.com/office/drawing/2014/main" id="{9E4D52BE-E42E-0565-03E1-029B4DB306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9102665" y="2996123"/>
                <a:ext cx="376673" cy="376673"/>
              </a:xfrm>
              <a:prstGeom prst="rect">
                <a:avLst/>
              </a:prstGeom>
            </p:spPr>
          </p:pic>
          <p:pic>
            <p:nvPicPr>
              <p:cNvPr id="109" name="Elemento grafico 108" descr="Badge Tick1 contorno">
                <a:extLst>
                  <a:ext uri="{FF2B5EF4-FFF2-40B4-BE49-F238E27FC236}">
                    <a16:creationId xmlns:a16="http://schemas.microsoft.com/office/drawing/2014/main" id="{2772043D-ED78-25A6-4922-70507442F8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9102665" y="3570050"/>
                <a:ext cx="376673" cy="376673"/>
              </a:xfrm>
              <a:prstGeom prst="rect">
                <a:avLst/>
              </a:prstGeom>
            </p:spPr>
          </p:pic>
          <p:pic>
            <p:nvPicPr>
              <p:cNvPr id="110" name="Elemento grafico 109" descr="Badge Tick1 contorno">
                <a:extLst>
                  <a:ext uri="{FF2B5EF4-FFF2-40B4-BE49-F238E27FC236}">
                    <a16:creationId xmlns:a16="http://schemas.microsoft.com/office/drawing/2014/main" id="{07DCE66F-0F43-502B-82D6-402440D0FE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9102664" y="4738407"/>
                <a:ext cx="376673" cy="376673"/>
              </a:xfrm>
              <a:prstGeom prst="rect">
                <a:avLst/>
              </a:prstGeom>
            </p:spPr>
          </p:pic>
          <p:pic>
            <p:nvPicPr>
              <p:cNvPr id="111" name="Elemento grafico 110" descr="Badge Tick1 contorno">
                <a:extLst>
                  <a:ext uri="{FF2B5EF4-FFF2-40B4-BE49-F238E27FC236}">
                    <a16:creationId xmlns:a16="http://schemas.microsoft.com/office/drawing/2014/main" id="{BA5D3A97-A0FE-BB69-536F-9E2C8FFA822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9102665" y="5296506"/>
                <a:ext cx="376673" cy="376673"/>
              </a:xfrm>
              <a:prstGeom prst="rect">
                <a:avLst/>
              </a:prstGeom>
            </p:spPr>
          </p:pic>
          <p:sp>
            <p:nvSpPr>
              <p:cNvPr id="112" name="CasellaDiTesto 111">
                <a:extLst>
                  <a:ext uri="{FF2B5EF4-FFF2-40B4-BE49-F238E27FC236}">
                    <a16:creationId xmlns:a16="http://schemas.microsoft.com/office/drawing/2014/main" id="{74A45CA6-5543-376D-5808-21F35B710705}"/>
                  </a:ext>
                </a:extLst>
              </p:cNvPr>
              <p:cNvSpPr txBox="1"/>
              <p:nvPr/>
            </p:nvSpPr>
            <p:spPr>
              <a:xfrm>
                <a:off x="6542215" y="4100458"/>
                <a:ext cx="1269105" cy="47487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 rtl="0">
                  <a:defRPr lang="it-it"/>
                </a:defPPr>
                <a:lvl1pPr>
                  <a:defRPr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r>
                  <a:rPr lang="it-IT" sz="1400" dirty="0">
                    <a:solidFill>
                      <a:schemeClr val="tx1"/>
                    </a:solidFill>
                  </a:rPr>
                  <a:t>Key results</a:t>
                </a:r>
              </a:p>
            </p:txBody>
          </p:sp>
          <p:sp>
            <p:nvSpPr>
              <p:cNvPr id="113" name="CasellaDiTesto 112">
                <a:extLst>
                  <a:ext uri="{FF2B5EF4-FFF2-40B4-BE49-F238E27FC236}">
                    <a16:creationId xmlns:a16="http://schemas.microsoft.com/office/drawing/2014/main" id="{5C4640CD-7382-2705-D3EF-8567486E36A4}"/>
                  </a:ext>
                </a:extLst>
              </p:cNvPr>
              <p:cNvSpPr txBox="1"/>
              <p:nvPr/>
            </p:nvSpPr>
            <p:spPr>
              <a:xfrm>
                <a:off x="8733361" y="4100458"/>
                <a:ext cx="1269105" cy="47487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 rtl="0">
                  <a:defRPr lang="it-it"/>
                </a:defPPr>
                <a:lvl1pPr>
                  <a:defRPr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r>
                  <a:rPr lang="it-IT" sz="1400" dirty="0">
                    <a:solidFill>
                      <a:schemeClr val="tx1"/>
                    </a:solidFill>
                  </a:rPr>
                  <a:t>Measures</a:t>
                </a:r>
              </a:p>
            </p:txBody>
          </p:sp>
        </p:grpSp>
        <p:sp>
          <p:nvSpPr>
            <p:cNvPr id="114" name="CasellaDiTesto 113">
              <a:extLst>
                <a:ext uri="{FF2B5EF4-FFF2-40B4-BE49-F238E27FC236}">
                  <a16:creationId xmlns:a16="http://schemas.microsoft.com/office/drawing/2014/main" id="{A4B2A3C5-5013-3B9A-9C92-E409CB962FBC}"/>
                </a:ext>
              </a:extLst>
            </p:cNvPr>
            <p:cNvSpPr txBox="1"/>
            <p:nvPr/>
          </p:nvSpPr>
          <p:spPr>
            <a:xfrm>
              <a:off x="583560" y="1627727"/>
              <a:ext cx="142794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Similarità</a:t>
              </a:r>
            </a:p>
          </p:txBody>
        </p:sp>
        <p:sp>
          <p:nvSpPr>
            <p:cNvPr id="3" name="CasellaDiTesto 2">
              <a:extLst>
                <a:ext uri="{FF2B5EF4-FFF2-40B4-BE49-F238E27FC236}">
                  <a16:creationId xmlns:a16="http://schemas.microsoft.com/office/drawing/2014/main" id="{F7A09E2B-FEE0-9BA3-B00B-308B537A678A}"/>
                </a:ext>
              </a:extLst>
            </p:cNvPr>
            <p:cNvSpPr txBox="1"/>
            <p:nvPr/>
          </p:nvSpPr>
          <p:spPr>
            <a:xfrm>
              <a:off x="4625519" y="2202770"/>
              <a:ext cx="635354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60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OKr</a:t>
              </a:r>
              <a:endParaRPr lang="it-IT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35AA5BB6-8BAF-F62B-B415-90457B38691E}"/>
                </a:ext>
              </a:extLst>
            </p:cNvPr>
            <p:cNvSpPr txBox="1"/>
            <p:nvPr/>
          </p:nvSpPr>
          <p:spPr>
            <a:xfrm>
              <a:off x="6301278" y="2202770"/>
              <a:ext cx="635354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60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BSc</a:t>
              </a:r>
              <a:endParaRPr lang="it-IT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" name="Connettore 2 5">
              <a:extLst>
                <a:ext uri="{FF2B5EF4-FFF2-40B4-BE49-F238E27FC236}">
                  <a16:creationId xmlns:a16="http://schemas.microsoft.com/office/drawing/2014/main" id="{0F040DBE-94D9-CA48-D745-6C257DCCD1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1267" y="1997059"/>
              <a:ext cx="695351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oogle Shape;2812;p74">
            <a:extLst>
              <a:ext uri="{FF2B5EF4-FFF2-40B4-BE49-F238E27FC236}">
                <a16:creationId xmlns:a16="http://schemas.microsoft.com/office/drawing/2014/main" id="{8D1643CF-0CF0-A76F-5C9D-262AE1D19839}"/>
              </a:ext>
            </a:extLst>
          </p:cNvPr>
          <p:cNvGrpSpPr/>
          <p:nvPr/>
        </p:nvGrpSpPr>
        <p:grpSpPr>
          <a:xfrm>
            <a:off x="10359240" y="454741"/>
            <a:ext cx="1249200" cy="1242000"/>
            <a:chOff x="3729467" y="2889422"/>
            <a:chExt cx="419153" cy="404977"/>
          </a:xfrm>
        </p:grpSpPr>
        <p:sp>
          <p:nvSpPr>
            <p:cNvPr id="9" name="Google Shape;2813;p74">
              <a:extLst>
                <a:ext uri="{FF2B5EF4-FFF2-40B4-BE49-F238E27FC236}">
                  <a16:creationId xmlns:a16="http://schemas.microsoft.com/office/drawing/2014/main" id="{44780DF1-8D5D-2A8D-2180-299F95B90883}"/>
                </a:ext>
              </a:extLst>
            </p:cNvPr>
            <p:cNvSpPr/>
            <p:nvPr/>
          </p:nvSpPr>
          <p:spPr>
            <a:xfrm>
              <a:off x="4014137" y="2974913"/>
              <a:ext cx="134482" cy="178707"/>
            </a:xfrm>
            <a:custGeom>
              <a:avLst/>
              <a:gdLst/>
              <a:ahLst/>
              <a:cxnLst/>
              <a:rect l="l" t="t" r="r" b="b"/>
              <a:pathLst>
                <a:path w="6176" h="8207" extrusionOk="0">
                  <a:moveTo>
                    <a:pt x="4121" y="0"/>
                  </a:moveTo>
                  <a:lnTo>
                    <a:pt x="2973" y="2732"/>
                  </a:lnTo>
                  <a:lnTo>
                    <a:pt x="0" y="3260"/>
                  </a:lnTo>
                  <a:cubicBezTo>
                    <a:pt x="391" y="3891"/>
                    <a:pt x="586" y="4625"/>
                    <a:pt x="586" y="5372"/>
                  </a:cubicBezTo>
                  <a:cubicBezTo>
                    <a:pt x="586" y="5658"/>
                    <a:pt x="563" y="5945"/>
                    <a:pt x="494" y="6232"/>
                  </a:cubicBezTo>
                  <a:lnTo>
                    <a:pt x="2743" y="8206"/>
                  </a:lnTo>
                  <a:lnTo>
                    <a:pt x="5613" y="7392"/>
                  </a:lnTo>
                  <a:cubicBezTo>
                    <a:pt x="6175" y="4832"/>
                    <a:pt x="5636" y="2146"/>
                    <a:pt x="4121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2814;p74">
              <a:extLst>
                <a:ext uri="{FF2B5EF4-FFF2-40B4-BE49-F238E27FC236}">
                  <a16:creationId xmlns:a16="http://schemas.microsoft.com/office/drawing/2014/main" id="{1D41C437-0B51-B189-AA1A-5BBCCDB939F5}"/>
                </a:ext>
              </a:extLst>
            </p:cNvPr>
            <p:cNvSpPr/>
            <p:nvPr/>
          </p:nvSpPr>
          <p:spPr>
            <a:xfrm>
              <a:off x="3741225" y="3095375"/>
              <a:ext cx="148963" cy="173460"/>
            </a:xfrm>
            <a:custGeom>
              <a:avLst/>
              <a:gdLst/>
              <a:ahLst/>
              <a:cxnLst/>
              <a:rect l="l" t="t" r="r" b="b"/>
              <a:pathLst>
                <a:path w="6841" h="7966" extrusionOk="0">
                  <a:moveTo>
                    <a:pt x="2215" y="0"/>
                  </a:moveTo>
                  <a:lnTo>
                    <a:pt x="0" y="1963"/>
                  </a:lnTo>
                  <a:cubicBezTo>
                    <a:pt x="597" y="4511"/>
                    <a:pt x="2250" y="6691"/>
                    <a:pt x="4534" y="7965"/>
                  </a:cubicBezTo>
                  <a:lnTo>
                    <a:pt x="4373" y="5027"/>
                  </a:lnTo>
                  <a:lnTo>
                    <a:pt x="6841" y="3248"/>
                  </a:lnTo>
                  <a:cubicBezTo>
                    <a:pt x="5980" y="2686"/>
                    <a:pt x="5360" y="1814"/>
                    <a:pt x="5108" y="804"/>
                  </a:cubicBezTo>
                  <a:lnTo>
                    <a:pt x="2215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2815;p74">
              <a:extLst>
                <a:ext uri="{FF2B5EF4-FFF2-40B4-BE49-F238E27FC236}">
                  <a16:creationId xmlns:a16="http://schemas.microsoft.com/office/drawing/2014/main" id="{814E1885-A1B2-25A4-000D-FDD305189A80}"/>
                </a:ext>
              </a:extLst>
            </p:cNvPr>
            <p:cNvSpPr/>
            <p:nvPr/>
          </p:nvSpPr>
          <p:spPr>
            <a:xfrm>
              <a:off x="3949660" y="2889684"/>
              <a:ext cx="146219" cy="145980"/>
            </a:xfrm>
            <a:custGeom>
              <a:avLst/>
              <a:gdLst/>
              <a:ahLst/>
              <a:cxnLst/>
              <a:rect l="l" t="t" r="r" b="b"/>
              <a:pathLst>
                <a:path w="6715" h="6704" extrusionOk="0">
                  <a:moveTo>
                    <a:pt x="12" y="0"/>
                  </a:moveTo>
                  <a:lnTo>
                    <a:pt x="1435" y="2583"/>
                  </a:lnTo>
                  <a:lnTo>
                    <a:pt x="0" y="5257"/>
                  </a:lnTo>
                  <a:cubicBezTo>
                    <a:pt x="1022" y="5383"/>
                    <a:pt x="1963" y="5900"/>
                    <a:pt x="2629" y="6703"/>
                  </a:cubicBezTo>
                  <a:lnTo>
                    <a:pt x="5567" y="6187"/>
                  </a:lnTo>
                  <a:lnTo>
                    <a:pt x="6714" y="3432"/>
                  </a:lnTo>
                  <a:cubicBezTo>
                    <a:pt x="5062" y="1401"/>
                    <a:pt x="2629" y="150"/>
                    <a:pt x="12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2816;p74">
              <a:extLst>
                <a:ext uri="{FF2B5EF4-FFF2-40B4-BE49-F238E27FC236}">
                  <a16:creationId xmlns:a16="http://schemas.microsoft.com/office/drawing/2014/main" id="{9E706F8D-378E-ACD5-2D45-3D9E8BF47A32}"/>
                </a:ext>
              </a:extLst>
            </p:cNvPr>
            <p:cNvSpPr/>
            <p:nvPr/>
          </p:nvSpPr>
          <p:spPr>
            <a:xfrm>
              <a:off x="3847947" y="3172089"/>
              <a:ext cx="167210" cy="122310"/>
            </a:xfrm>
            <a:custGeom>
              <a:avLst/>
              <a:gdLst/>
              <a:ahLst/>
              <a:cxnLst/>
              <a:rect l="l" t="t" r="r" b="b"/>
              <a:pathLst>
                <a:path w="7679" h="5617" extrusionOk="0">
                  <a:moveTo>
                    <a:pt x="2433" y="1"/>
                  </a:moveTo>
                  <a:lnTo>
                    <a:pt x="0" y="1757"/>
                  </a:lnTo>
                  <a:lnTo>
                    <a:pt x="149" y="4718"/>
                  </a:lnTo>
                  <a:cubicBezTo>
                    <a:pt x="1415" y="5317"/>
                    <a:pt x="2781" y="5616"/>
                    <a:pt x="4148" y="5616"/>
                  </a:cubicBezTo>
                  <a:cubicBezTo>
                    <a:pt x="5347" y="5616"/>
                    <a:pt x="6546" y="5386"/>
                    <a:pt x="7678" y="4924"/>
                  </a:cubicBezTo>
                  <a:lnTo>
                    <a:pt x="5280" y="3203"/>
                  </a:lnTo>
                  <a:lnTo>
                    <a:pt x="5417" y="173"/>
                  </a:lnTo>
                  <a:lnTo>
                    <a:pt x="5417" y="173"/>
                  </a:lnTo>
                  <a:cubicBezTo>
                    <a:pt x="5016" y="311"/>
                    <a:pt x="4591" y="379"/>
                    <a:pt x="4155" y="379"/>
                  </a:cubicBezTo>
                  <a:cubicBezTo>
                    <a:pt x="3558" y="379"/>
                    <a:pt x="2973" y="253"/>
                    <a:pt x="2433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F8FAF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2817;p74">
              <a:extLst>
                <a:ext uri="{FF2B5EF4-FFF2-40B4-BE49-F238E27FC236}">
                  <a16:creationId xmlns:a16="http://schemas.microsoft.com/office/drawing/2014/main" id="{E1115864-47F0-1800-07B5-1721AFB733A2}"/>
                </a:ext>
              </a:extLst>
            </p:cNvPr>
            <p:cNvSpPr/>
            <p:nvPr/>
          </p:nvSpPr>
          <p:spPr>
            <a:xfrm>
              <a:off x="3974658" y="3122616"/>
              <a:ext cx="158457" cy="151206"/>
            </a:xfrm>
            <a:custGeom>
              <a:avLst/>
              <a:gdLst/>
              <a:ahLst/>
              <a:cxnLst/>
              <a:rect l="l" t="t" r="r" b="b"/>
              <a:pathLst>
                <a:path w="7277" h="6944" extrusionOk="0">
                  <a:moveTo>
                    <a:pt x="2158" y="0"/>
                  </a:moveTo>
                  <a:cubicBezTo>
                    <a:pt x="1790" y="964"/>
                    <a:pt x="1079" y="1768"/>
                    <a:pt x="149" y="2227"/>
                  </a:cubicBezTo>
                  <a:lnTo>
                    <a:pt x="0" y="5222"/>
                  </a:lnTo>
                  <a:lnTo>
                    <a:pt x="2422" y="6944"/>
                  </a:lnTo>
                  <a:cubicBezTo>
                    <a:pt x="4775" y="5785"/>
                    <a:pt x="6542" y="3696"/>
                    <a:pt x="7277" y="1171"/>
                  </a:cubicBezTo>
                  <a:lnTo>
                    <a:pt x="7277" y="1171"/>
                  </a:lnTo>
                  <a:lnTo>
                    <a:pt x="4430" y="1986"/>
                  </a:lnTo>
                  <a:lnTo>
                    <a:pt x="2158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37495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2818;p74">
              <a:extLst>
                <a:ext uri="{FF2B5EF4-FFF2-40B4-BE49-F238E27FC236}">
                  <a16:creationId xmlns:a16="http://schemas.microsoft.com/office/drawing/2014/main" id="{85DB286D-9261-BBBF-AE4B-6643D55158FE}"/>
                </a:ext>
              </a:extLst>
            </p:cNvPr>
            <p:cNvSpPr/>
            <p:nvPr/>
          </p:nvSpPr>
          <p:spPr>
            <a:xfrm>
              <a:off x="3729467" y="2966660"/>
              <a:ext cx="138990" cy="158718"/>
            </a:xfrm>
            <a:custGeom>
              <a:avLst/>
              <a:gdLst/>
              <a:ahLst/>
              <a:cxnLst/>
              <a:rect l="l" t="t" r="r" b="b"/>
              <a:pathLst>
                <a:path w="6383" h="7289" extrusionOk="0">
                  <a:moveTo>
                    <a:pt x="2296" y="0"/>
                  </a:moveTo>
                  <a:cubicBezTo>
                    <a:pt x="678" y="2055"/>
                    <a:pt x="1" y="4706"/>
                    <a:pt x="425" y="7288"/>
                  </a:cubicBezTo>
                  <a:lnTo>
                    <a:pt x="2618" y="5337"/>
                  </a:lnTo>
                  <a:lnTo>
                    <a:pt x="5556" y="6152"/>
                  </a:lnTo>
                  <a:cubicBezTo>
                    <a:pt x="5544" y="6026"/>
                    <a:pt x="5533" y="5888"/>
                    <a:pt x="5533" y="5751"/>
                  </a:cubicBezTo>
                  <a:cubicBezTo>
                    <a:pt x="5533" y="4855"/>
                    <a:pt x="5831" y="3983"/>
                    <a:pt x="6382" y="3271"/>
                  </a:cubicBezTo>
                  <a:lnTo>
                    <a:pt x="5211" y="505"/>
                  </a:lnTo>
                  <a:lnTo>
                    <a:pt x="2296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2819;p74">
              <a:extLst>
                <a:ext uri="{FF2B5EF4-FFF2-40B4-BE49-F238E27FC236}">
                  <a16:creationId xmlns:a16="http://schemas.microsoft.com/office/drawing/2014/main" id="{6D8C3241-DB97-41F3-E205-C947BD0E774C}"/>
                </a:ext>
              </a:extLst>
            </p:cNvPr>
            <p:cNvSpPr/>
            <p:nvPr/>
          </p:nvSpPr>
          <p:spPr>
            <a:xfrm>
              <a:off x="3787716" y="2889422"/>
              <a:ext cx="180449" cy="139229"/>
            </a:xfrm>
            <a:custGeom>
              <a:avLst/>
              <a:gdLst/>
              <a:ahLst/>
              <a:cxnLst/>
              <a:rect l="l" t="t" r="r" b="b"/>
              <a:pathLst>
                <a:path w="8287" h="6394" extrusionOk="0">
                  <a:moveTo>
                    <a:pt x="6863" y="1"/>
                  </a:moveTo>
                  <a:cubicBezTo>
                    <a:pt x="4235" y="12"/>
                    <a:pt x="1756" y="1137"/>
                    <a:pt x="0" y="3088"/>
                  </a:cubicBezTo>
                  <a:lnTo>
                    <a:pt x="2904" y="3593"/>
                  </a:lnTo>
                  <a:lnTo>
                    <a:pt x="4086" y="6394"/>
                  </a:lnTo>
                  <a:cubicBezTo>
                    <a:pt x="4820" y="5671"/>
                    <a:pt x="5819" y="5258"/>
                    <a:pt x="6852" y="5235"/>
                  </a:cubicBezTo>
                  <a:lnTo>
                    <a:pt x="8287" y="2606"/>
                  </a:lnTo>
                  <a:lnTo>
                    <a:pt x="6863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A5B7C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53213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id="{1D98B9D5-B9AE-EC4C-9966-33B495B8B7F0}"/>
              </a:ext>
            </a:extLst>
          </p:cNvPr>
          <p:cNvSpPr/>
          <p:nvPr/>
        </p:nvSpPr>
        <p:spPr>
          <a:xfrm>
            <a:off x="583560" y="661618"/>
            <a:ext cx="5278760" cy="41412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>
                <a:latin typeface="Times New Roman" panose="02020603050405020304" pitchFamily="18" charset="0"/>
                <a:cs typeface="Times New Roman" panose="02020603050405020304" pitchFamily="18" charset="0"/>
              </a:rPr>
              <a:t>Capitolo 4: BSc &amp; OKR 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4" name="CasellaDiTesto 113">
            <a:extLst>
              <a:ext uri="{FF2B5EF4-FFF2-40B4-BE49-F238E27FC236}">
                <a16:creationId xmlns:a16="http://schemas.microsoft.com/office/drawing/2014/main" id="{A4B2A3C5-5013-3B9A-9C92-E409CB962FBC}"/>
              </a:ext>
            </a:extLst>
          </p:cNvPr>
          <p:cNvSpPr txBox="1"/>
          <p:nvPr/>
        </p:nvSpPr>
        <p:spPr>
          <a:xfrm>
            <a:off x="2709860" y="1880663"/>
            <a:ext cx="1478559" cy="3830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Differenze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F7A09E2B-FEE0-9BA3-B00B-308B537A678A}"/>
              </a:ext>
            </a:extLst>
          </p:cNvPr>
          <p:cNvSpPr txBox="1"/>
          <p:nvPr/>
        </p:nvSpPr>
        <p:spPr>
          <a:xfrm>
            <a:off x="3997695" y="2442519"/>
            <a:ext cx="657876" cy="35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OKr</a:t>
            </a:r>
            <a:endParaRPr lang="it-IT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35AA5BB6-8BAF-F62B-B415-90457B38691E}"/>
              </a:ext>
            </a:extLst>
          </p:cNvPr>
          <p:cNvSpPr txBox="1"/>
          <p:nvPr/>
        </p:nvSpPr>
        <p:spPr>
          <a:xfrm>
            <a:off x="7642856" y="2436195"/>
            <a:ext cx="657876" cy="35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BSc</a:t>
            </a:r>
            <a:endParaRPr lang="it-IT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onnettore 2 5">
            <a:extLst>
              <a:ext uri="{FF2B5EF4-FFF2-40B4-BE49-F238E27FC236}">
                <a16:creationId xmlns:a16="http://schemas.microsoft.com/office/drawing/2014/main" id="{0F040DBE-94D9-CA48-D745-6C257DCCD1E4}"/>
              </a:ext>
            </a:extLst>
          </p:cNvPr>
          <p:cNvCxnSpPr>
            <a:cxnSpLocks/>
          </p:cNvCxnSpPr>
          <p:nvPr/>
        </p:nvCxnSpPr>
        <p:spPr>
          <a:xfrm flipV="1">
            <a:off x="2790905" y="2263688"/>
            <a:ext cx="720000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E3B3D4AF-7167-B058-959D-7212C045E39A}"/>
              </a:ext>
            </a:extLst>
          </p:cNvPr>
          <p:cNvSpPr txBox="1"/>
          <p:nvPr/>
        </p:nvSpPr>
        <p:spPr>
          <a:xfrm>
            <a:off x="2790906" y="2972454"/>
            <a:ext cx="3560171" cy="360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>
            <a:defPPr rtl="0">
              <a:defRPr lang="it-it"/>
            </a:defPPr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it-IT" sz="1400" dirty="0">
                <a:solidFill>
                  <a:schemeClr val="tx1"/>
                </a:solidFill>
              </a:rPr>
              <a:t>Mensile	</a:t>
            </a: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51764DA6-FCFE-3C86-03CA-7718B69DB780}"/>
              </a:ext>
            </a:extLst>
          </p:cNvPr>
          <p:cNvSpPr txBox="1"/>
          <p:nvPr/>
        </p:nvSpPr>
        <p:spPr>
          <a:xfrm>
            <a:off x="2790906" y="3332810"/>
            <a:ext cx="3560171" cy="360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>
            <a:defPPr rtl="0">
              <a:defRPr lang="it-it"/>
            </a:defPPr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it-IT" sz="1400" dirty="0">
                <a:solidFill>
                  <a:schemeClr val="tx1"/>
                </a:solidFill>
              </a:rPr>
              <a:t>Non legato al compenso</a:t>
            </a: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3545EE11-DBC9-63FD-2C3D-E1BF65603683}"/>
              </a:ext>
            </a:extLst>
          </p:cNvPr>
          <p:cNvSpPr txBox="1"/>
          <p:nvPr/>
        </p:nvSpPr>
        <p:spPr>
          <a:xfrm>
            <a:off x="2799784" y="3720971"/>
            <a:ext cx="3560171" cy="360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>
            <a:defPPr rtl="0">
              <a:defRPr lang="it-it"/>
            </a:defPPr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it-IT" sz="1400" dirty="0">
                <a:solidFill>
                  <a:schemeClr val="tx1"/>
                </a:solidFill>
              </a:rPr>
              <a:t>Assunzione dei rischi</a:t>
            </a: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6026A683-3268-561D-A7DD-86D3BBBAE14C}"/>
              </a:ext>
            </a:extLst>
          </p:cNvPr>
          <p:cNvSpPr txBox="1"/>
          <p:nvPr/>
        </p:nvSpPr>
        <p:spPr>
          <a:xfrm>
            <a:off x="2790906" y="4066004"/>
            <a:ext cx="4208282" cy="360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>
            <a:defPPr rtl="0">
              <a:defRPr lang="it-it"/>
            </a:defPPr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it-IT" sz="1400" dirty="0">
                <a:solidFill>
                  <a:schemeClr val="tx1"/>
                </a:solidFill>
              </a:rPr>
              <a:t>Strategico</a:t>
            </a: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68BFAF8B-F262-11B2-5494-7F6745355AC4}"/>
              </a:ext>
            </a:extLst>
          </p:cNvPr>
          <p:cNvSpPr txBox="1"/>
          <p:nvPr/>
        </p:nvSpPr>
        <p:spPr>
          <a:xfrm>
            <a:off x="2790906" y="4418494"/>
            <a:ext cx="4208282" cy="360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>
            <a:defPPr rtl="0">
              <a:defRPr lang="it-it"/>
            </a:defPPr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it-IT" sz="1400" i="1" dirty="0">
                <a:solidFill>
                  <a:schemeClr val="tx1"/>
                </a:solidFill>
              </a:rPr>
              <a:t>Leanding measures </a:t>
            </a: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031006B8-31E6-98D3-5E0E-4C14B49C4FC4}"/>
              </a:ext>
            </a:extLst>
          </p:cNvPr>
          <p:cNvSpPr txBox="1"/>
          <p:nvPr/>
        </p:nvSpPr>
        <p:spPr>
          <a:xfrm>
            <a:off x="6505938" y="2972454"/>
            <a:ext cx="3560171" cy="360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>
            <a:defPPr rtl="0">
              <a:defRPr lang="it-it"/>
            </a:defPPr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it-IT" sz="1400" dirty="0">
                <a:solidFill>
                  <a:schemeClr val="tx1"/>
                </a:solidFill>
              </a:rPr>
              <a:t>Annuale</a:t>
            </a: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CB595617-EAA1-377F-4142-C453642E522C}"/>
              </a:ext>
            </a:extLst>
          </p:cNvPr>
          <p:cNvSpPr txBox="1"/>
          <p:nvPr/>
        </p:nvSpPr>
        <p:spPr>
          <a:xfrm>
            <a:off x="2799784" y="4773417"/>
            <a:ext cx="4208282" cy="360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>
            <a:defPPr rtl="0">
              <a:defRPr lang="it-it"/>
            </a:defPPr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it-IT" sz="1400" dirty="0">
                <a:solidFill>
                  <a:schemeClr val="tx1"/>
                </a:solidFill>
              </a:rPr>
              <a:t>Lateralmente</a:t>
            </a: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4064C227-8913-8093-504F-2DF24B27D180}"/>
              </a:ext>
            </a:extLst>
          </p:cNvPr>
          <p:cNvSpPr txBox="1"/>
          <p:nvPr/>
        </p:nvSpPr>
        <p:spPr>
          <a:xfrm>
            <a:off x="6522966" y="3319926"/>
            <a:ext cx="3560180" cy="360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>
            <a:defPPr rtl="0">
              <a:defRPr lang="it-it"/>
            </a:defPPr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it-IT" sz="1400" dirty="0">
                <a:solidFill>
                  <a:schemeClr val="tx1"/>
                </a:solidFill>
              </a:rPr>
              <a:t>Legato al compenso</a:t>
            </a: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A2BC4191-3850-ADC6-72E8-AABF1833C39B}"/>
              </a:ext>
            </a:extLst>
          </p:cNvPr>
          <p:cNvSpPr txBox="1"/>
          <p:nvPr/>
        </p:nvSpPr>
        <p:spPr>
          <a:xfrm>
            <a:off x="6508408" y="3713815"/>
            <a:ext cx="3560171" cy="360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>
            <a:defPPr rtl="0">
              <a:defRPr lang="it-it"/>
            </a:defPPr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it-IT" sz="1400" dirty="0">
                <a:solidFill>
                  <a:schemeClr val="tx1"/>
                </a:solidFill>
              </a:rPr>
              <a:t>Responsabilità</a:t>
            </a: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93608CCC-A209-C305-05CB-AE5F49A5B523}"/>
              </a:ext>
            </a:extLst>
          </p:cNvPr>
          <p:cNvSpPr txBox="1"/>
          <p:nvPr/>
        </p:nvSpPr>
        <p:spPr>
          <a:xfrm>
            <a:off x="6510446" y="4034362"/>
            <a:ext cx="3560171" cy="360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>
            <a:defPPr rtl="0">
              <a:defRPr lang="it-it"/>
            </a:defPPr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it-IT" sz="1400" dirty="0">
                <a:solidFill>
                  <a:schemeClr val="tx1"/>
                </a:solidFill>
              </a:rPr>
              <a:t>Olistico</a:t>
            </a:r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5D28E606-CBF3-356E-3BCA-7330E990BE10}"/>
              </a:ext>
            </a:extLst>
          </p:cNvPr>
          <p:cNvSpPr txBox="1"/>
          <p:nvPr/>
        </p:nvSpPr>
        <p:spPr>
          <a:xfrm>
            <a:off x="6505938" y="4378296"/>
            <a:ext cx="3560171" cy="360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>
            <a:defPPr rtl="0">
              <a:defRPr lang="it-it"/>
            </a:defPPr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it-IT" sz="1400" i="1" dirty="0">
                <a:solidFill>
                  <a:schemeClr val="tx1"/>
                </a:solidFill>
              </a:rPr>
              <a:t>Lagging measures</a:t>
            </a:r>
          </a:p>
        </p:txBody>
      </p: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BF981731-418D-F868-8BA3-5C68DDCDFD5A}"/>
              </a:ext>
            </a:extLst>
          </p:cNvPr>
          <p:cNvSpPr txBox="1"/>
          <p:nvPr/>
        </p:nvSpPr>
        <p:spPr>
          <a:xfrm>
            <a:off x="6505938" y="4732345"/>
            <a:ext cx="3560171" cy="360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>
            <a:defPPr rtl="0">
              <a:defRPr lang="it-it"/>
            </a:defPPr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it-IT" sz="1400" i="1" dirty="0">
                <a:solidFill>
                  <a:schemeClr val="tx1"/>
                </a:solidFill>
              </a:rPr>
              <a:t>Top – down </a:t>
            </a:r>
          </a:p>
        </p:txBody>
      </p:sp>
      <p:grpSp>
        <p:nvGrpSpPr>
          <p:cNvPr id="2" name="Google Shape;2894;p74">
            <a:extLst>
              <a:ext uri="{FF2B5EF4-FFF2-40B4-BE49-F238E27FC236}">
                <a16:creationId xmlns:a16="http://schemas.microsoft.com/office/drawing/2014/main" id="{534D7019-8270-31A4-B2E3-D3BDC52CC07D}"/>
              </a:ext>
            </a:extLst>
          </p:cNvPr>
          <p:cNvGrpSpPr/>
          <p:nvPr/>
        </p:nvGrpSpPr>
        <p:grpSpPr>
          <a:xfrm>
            <a:off x="10359240" y="454741"/>
            <a:ext cx="1249200" cy="1242000"/>
            <a:chOff x="1897577" y="2802432"/>
            <a:chExt cx="492176" cy="492014"/>
          </a:xfrm>
        </p:grpSpPr>
        <p:sp>
          <p:nvSpPr>
            <p:cNvPr id="7" name="Google Shape;2895;p74">
              <a:extLst>
                <a:ext uri="{FF2B5EF4-FFF2-40B4-BE49-F238E27FC236}">
                  <a16:creationId xmlns:a16="http://schemas.microsoft.com/office/drawing/2014/main" id="{AA1B86FC-157B-3CEB-C595-E85B183998AA}"/>
                </a:ext>
              </a:extLst>
            </p:cNvPr>
            <p:cNvSpPr/>
            <p:nvPr/>
          </p:nvSpPr>
          <p:spPr>
            <a:xfrm>
              <a:off x="2067309" y="2802432"/>
              <a:ext cx="152163" cy="136326"/>
            </a:xfrm>
            <a:custGeom>
              <a:avLst/>
              <a:gdLst/>
              <a:ahLst/>
              <a:cxnLst/>
              <a:rect l="l" t="t" r="r" b="b"/>
              <a:pathLst>
                <a:path w="9435" h="8453" extrusionOk="0">
                  <a:moveTo>
                    <a:pt x="4727" y="1"/>
                  </a:moveTo>
                  <a:cubicBezTo>
                    <a:pt x="3131" y="1"/>
                    <a:pt x="1537" y="250"/>
                    <a:pt x="0" y="751"/>
                  </a:cubicBezTo>
                  <a:lnTo>
                    <a:pt x="2502" y="8452"/>
                  </a:lnTo>
                  <a:cubicBezTo>
                    <a:pt x="3225" y="8211"/>
                    <a:pt x="3983" y="8097"/>
                    <a:pt x="4740" y="8097"/>
                  </a:cubicBezTo>
                  <a:cubicBezTo>
                    <a:pt x="5486" y="8097"/>
                    <a:pt x="6221" y="8211"/>
                    <a:pt x="6932" y="8441"/>
                  </a:cubicBezTo>
                  <a:lnTo>
                    <a:pt x="9434" y="740"/>
                  </a:lnTo>
                  <a:cubicBezTo>
                    <a:pt x="7901" y="248"/>
                    <a:pt x="6313" y="1"/>
                    <a:pt x="4727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2896;p74">
              <a:extLst>
                <a:ext uri="{FF2B5EF4-FFF2-40B4-BE49-F238E27FC236}">
                  <a16:creationId xmlns:a16="http://schemas.microsoft.com/office/drawing/2014/main" id="{68329844-7FEC-35E0-05AF-7B0D6A013311}"/>
                </a:ext>
              </a:extLst>
            </p:cNvPr>
            <p:cNvSpPr/>
            <p:nvPr/>
          </p:nvSpPr>
          <p:spPr>
            <a:xfrm>
              <a:off x="2179099" y="2814350"/>
              <a:ext cx="163452" cy="166049"/>
            </a:xfrm>
            <a:custGeom>
              <a:avLst/>
              <a:gdLst/>
              <a:ahLst/>
              <a:cxnLst/>
              <a:rect l="l" t="t" r="r" b="b"/>
              <a:pathLst>
                <a:path w="10135" h="10296" extrusionOk="0">
                  <a:moveTo>
                    <a:pt x="2491" y="1"/>
                  </a:moveTo>
                  <a:lnTo>
                    <a:pt x="0" y="7702"/>
                  </a:lnTo>
                  <a:cubicBezTo>
                    <a:pt x="1435" y="8161"/>
                    <a:pt x="2686" y="9079"/>
                    <a:pt x="3581" y="10296"/>
                  </a:cubicBezTo>
                  <a:lnTo>
                    <a:pt x="10135" y="5533"/>
                  </a:lnTo>
                  <a:cubicBezTo>
                    <a:pt x="8230" y="2927"/>
                    <a:pt x="5555" y="988"/>
                    <a:pt x="2491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2897;p74">
              <a:extLst>
                <a:ext uri="{FF2B5EF4-FFF2-40B4-BE49-F238E27FC236}">
                  <a16:creationId xmlns:a16="http://schemas.microsoft.com/office/drawing/2014/main" id="{325F729C-9637-ED23-B168-8F25A58E516E}"/>
                </a:ext>
              </a:extLst>
            </p:cNvPr>
            <p:cNvSpPr/>
            <p:nvPr/>
          </p:nvSpPr>
          <p:spPr>
            <a:xfrm>
              <a:off x="2236848" y="3048492"/>
              <a:ext cx="152905" cy="144760"/>
            </a:xfrm>
            <a:custGeom>
              <a:avLst/>
              <a:gdLst/>
              <a:ahLst/>
              <a:cxnLst/>
              <a:rect l="l" t="t" r="r" b="b"/>
              <a:pathLst>
                <a:path w="9481" h="8976" extrusionOk="0">
                  <a:moveTo>
                    <a:pt x="1377" y="0"/>
                  </a:moveTo>
                  <a:cubicBezTo>
                    <a:pt x="1377" y="1515"/>
                    <a:pt x="895" y="2996"/>
                    <a:pt x="0" y="4212"/>
                  </a:cubicBezTo>
                  <a:lnTo>
                    <a:pt x="6554" y="8976"/>
                  </a:lnTo>
                  <a:cubicBezTo>
                    <a:pt x="8459" y="6370"/>
                    <a:pt x="9480" y="3225"/>
                    <a:pt x="9480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2898;p74">
              <a:extLst>
                <a:ext uri="{FF2B5EF4-FFF2-40B4-BE49-F238E27FC236}">
                  <a16:creationId xmlns:a16="http://schemas.microsoft.com/office/drawing/2014/main" id="{0D584E2C-CDF3-5528-6994-71ED928713FE}"/>
                </a:ext>
              </a:extLst>
            </p:cNvPr>
            <p:cNvSpPr/>
            <p:nvPr/>
          </p:nvSpPr>
          <p:spPr>
            <a:xfrm>
              <a:off x="1944586" y="2814543"/>
              <a:ext cx="163097" cy="166226"/>
            </a:xfrm>
            <a:custGeom>
              <a:avLst/>
              <a:gdLst/>
              <a:ahLst/>
              <a:cxnLst/>
              <a:rect l="l" t="t" r="r" b="b"/>
              <a:pathLst>
                <a:path w="10113" h="10307" extrusionOk="0">
                  <a:moveTo>
                    <a:pt x="7610" y="0"/>
                  </a:moveTo>
                  <a:cubicBezTo>
                    <a:pt x="4557" y="999"/>
                    <a:pt x="1883" y="2938"/>
                    <a:pt x="1" y="5544"/>
                  </a:cubicBezTo>
                  <a:lnTo>
                    <a:pt x="6554" y="10307"/>
                  </a:lnTo>
                  <a:cubicBezTo>
                    <a:pt x="7438" y="9090"/>
                    <a:pt x="8677" y="8172"/>
                    <a:pt x="10112" y="7701"/>
                  </a:cubicBezTo>
                  <a:lnTo>
                    <a:pt x="7610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2899;p74">
              <a:extLst>
                <a:ext uri="{FF2B5EF4-FFF2-40B4-BE49-F238E27FC236}">
                  <a16:creationId xmlns:a16="http://schemas.microsoft.com/office/drawing/2014/main" id="{35C4AC67-AE36-DA04-5B15-EE14F15DB4ED}"/>
                </a:ext>
              </a:extLst>
            </p:cNvPr>
            <p:cNvSpPr/>
            <p:nvPr/>
          </p:nvSpPr>
          <p:spPr>
            <a:xfrm>
              <a:off x="2236848" y="2903562"/>
              <a:ext cx="152905" cy="144954"/>
            </a:xfrm>
            <a:custGeom>
              <a:avLst/>
              <a:gdLst/>
              <a:ahLst/>
              <a:cxnLst/>
              <a:rect l="l" t="t" r="r" b="b"/>
              <a:pathLst>
                <a:path w="9481" h="8988" extrusionOk="0">
                  <a:moveTo>
                    <a:pt x="6554" y="1"/>
                  </a:moveTo>
                  <a:lnTo>
                    <a:pt x="0" y="4764"/>
                  </a:lnTo>
                  <a:cubicBezTo>
                    <a:pt x="895" y="5992"/>
                    <a:pt x="1377" y="7472"/>
                    <a:pt x="1377" y="8987"/>
                  </a:cubicBezTo>
                  <a:lnTo>
                    <a:pt x="9469" y="8987"/>
                  </a:lnTo>
                  <a:cubicBezTo>
                    <a:pt x="9480" y="5751"/>
                    <a:pt x="8459" y="2606"/>
                    <a:pt x="6554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2900;p74">
              <a:extLst>
                <a:ext uri="{FF2B5EF4-FFF2-40B4-BE49-F238E27FC236}">
                  <a16:creationId xmlns:a16="http://schemas.microsoft.com/office/drawing/2014/main" id="{3E2BF0EC-5AAC-D51B-F88E-114013C6D9DD}"/>
                </a:ext>
              </a:extLst>
            </p:cNvPr>
            <p:cNvSpPr/>
            <p:nvPr/>
          </p:nvSpPr>
          <p:spPr>
            <a:xfrm>
              <a:off x="2179099" y="3116417"/>
              <a:ext cx="163452" cy="166242"/>
            </a:xfrm>
            <a:custGeom>
              <a:avLst/>
              <a:gdLst/>
              <a:ahLst/>
              <a:cxnLst/>
              <a:rect l="l" t="t" r="r" b="b"/>
              <a:pathLst>
                <a:path w="10135" h="10308" extrusionOk="0">
                  <a:moveTo>
                    <a:pt x="3581" y="0"/>
                  </a:moveTo>
                  <a:cubicBezTo>
                    <a:pt x="2686" y="1229"/>
                    <a:pt x="1435" y="2135"/>
                    <a:pt x="0" y="2594"/>
                  </a:cubicBezTo>
                  <a:lnTo>
                    <a:pt x="2502" y="10307"/>
                  </a:lnTo>
                  <a:cubicBezTo>
                    <a:pt x="5567" y="9309"/>
                    <a:pt x="8241" y="7369"/>
                    <a:pt x="10135" y="4764"/>
                  </a:cubicBezTo>
                  <a:lnTo>
                    <a:pt x="3581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2901;p74">
              <a:extLst>
                <a:ext uri="{FF2B5EF4-FFF2-40B4-BE49-F238E27FC236}">
                  <a16:creationId xmlns:a16="http://schemas.microsoft.com/office/drawing/2014/main" id="{A83E7EBE-ECA5-1E8C-45BC-CEDCAA14FE63}"/>
                </a:ext>
              </a:extLst>
            </p:cNvPr>
            <p:cNvSpPr/>
            <p:nvPr/>
          </p:nvSpPr>
          <p:spPr>
            <a:xfrm>
              <a:off x="1897577" y="2903933"/>
              <a:ext cx="152727" cy="144583"/>
            </a:xfrm>
            <a:custGeom>
              <a:avLst/>
              <a:gdLst/>
              <a:ahLst/>
              <a:cxnLst/>
              <a:rect l="l" t="t" r="r" b="b"/>
              <a:pathLst>
                <a:path w="9470" h="8965" extrusionOk="0">
                  <a:moveTo>
                    <a:pt x="2916" y="1"/>
                  </a:moveTo>
                  <a:cubicBezTo>
                    <a:pt x="1022" y="2606"/>
                    <a:pt x="0" y="5739"/>
                    <a:pt x="12" y="8964"/>
                  </a:cubicBezTo>
                  <a:lnTo>
                    <a:pt x="8103" y="8964"/>
                  </a:lnTo>
                  <a:cubicBezTo>
                    <a:pt x="8103" y="7449"/>
                    <a:pt x="8574" y="5980"/>
                    <a:pt x="9469" y="4764"/>
                  </a:cubicBezTo>
                  <a:lnTo>
                    <a:pt x="2916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2902;p74">
              <a:extLst>
                <a:ext uri="{FF2B5EF4-FFF2-40B4-BE49-F238E27FC236}">
                  <a16:creationId xmlns:a16="http://schemas.microsoft.com/office/drawing/2014/main" id="{B6F1F81F-C46D-0DF8-6B5F-3F6B454538D5}"/>
                </a:ext>
              </a:extLst>
            </p:cNvPr>
            <p:cNvSpPr/>
            <p:nvPr/>
          </p:nvSpPr>
          <p:spPr>
            <a:xfrm>
              <a:off x="2067309" y="3158056"/>
              <a:ext cx="152163" cy="136390"/>
            </a:xfrm>
            <a:custGeom>
              <a:avLst/>
              <a:gdLst/>
              <a:ahLst/>
              <a:cxnLst/>
              <a:rect l="l" t="t" r="r" b="b"/>
              <a:pathLst>
                <a:path w="9435" h="8457" extrusionOk="0">
                  <a:moveTo>
                    <a:pt x="2502" y="1"/>
                  </a:moveTo>
                  <a:lnTo>
                    <a:pt x="0" y="7702"/>
                  </a:lnTo>
                  <a:cubicBezTo>
                    <a:pt x="1541" y="8204"/>
                    <a:pt x="3140" y="8457"/>
                    <a:pt x="4740" y="8457"/>
                  </a:cubicBezTo>
                  <a:cubicBezTo>
                    <a:pt x="6322" y="8457"/>
                    <a:pt x="7905" y="8210"/>
                    <a:pt x="9434" y="7714"/>
                  </a:cubicBezTo>
                  <a:lnTo>
                    <a:pt x="6932" y="12"/>
                  </a:lnTo>
                  <a:cubicBezTo>
                    <a:pt x="6221" y="242"/>
                    <a:pt x="5475" y="357"/>
                    <a:pt x="4740" y="357"/>
                  </a:cubicBezTo>
                  <a:cubicBezTo>
                    <a:pt x="3983" y="357"/>
                    <a:pt x="3225" y="242"/>
                    <a:pt x="2502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2903;p74">
              <a:extLst>
                <a:ext uri="{FF2B5EF4-FFF2-40B4-BE49-F238E27FC236}">
                  <a16:creationId xmlns:a16="http://schemas.microsoft.com/office/drawing/2014/main" id="{36329028-6C7B-4FC4-C06D-C7C6FD3AAB44}"/>
                </a:ext>
              </a:extLst>
            </p:cNvPr>
            <p:cNvSpPr/>
            <p:nvPr/>
          </p:nvSpPr>
          <p:spPr>
            <a:xfrm>
              <a:off x="1944586" y="3116046"/>
              <a:ext cx="163097" cy="166242"/>
            </a:xfrm>
            <a:custGeom>
              <a:avLst/>
              <a:gdLst/>
              <a:ahLst/>
              <a:cxnLst/>
              <a:rect l="l" t="t" r="r" b="b"/>
              <a:pathLst>
                <a:path w="10113" h="10308" extrusionOk="0">
                  <a:moveTo>
                    <a:pt x="6554" y="1"/>
                  </a:moveTo>
                  <a:lnTo>
                    <a:pt x="1" y="4764"/>
                  </a:lnTo>
                  <a:cubicBezTo>
                    <a:pt x="1883" y="7369"/>
                    <a:pt x="4557" y="9309"/>
                    <a:pt x="7610" y="10307"/>
                  </a:cubicBezTo>
                  <a:lnTo>
                    <a:pt x="10112" y="2606"/>
                  </a:lnTo>
                  <a:cubicBezTo>
                    <a:pt x="8677" y="2135"/>
                    <a:pt x="7438" y="1229"/>
                    <a:pt x="6554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2904;p74">
              <a:extLst>
                <a:ext uri="{FF2B5EF4-FFF2-40B4-BE49-F238E27FC236}">
                  <a16:creationId xmlns:a16="http://schemas.microsoft.com/office/drawing/2014/main" id="{1D1F095A-0362-2E44-9077-E14015FA94F9}"/>
                </a:ext>
              </a:extLst>
            </p:cNvPr>
            <p:cNvSpPr/>
            <p:nvPr/>
          </p:nvSpPr>
          <p:spPr>
            <a:xfrm>
              <a:off x="1897577" y="3048492"/>
              <a:ext cx="152727" cy="144390"/>
            </a:xfrm>
            <a:custGeom>
              <a:avLst/>
              <a:gdLst/>
              <a:ahLst/>
              <a:cxnLst/>
              <a:rect l="l" t="t" r="r" b="b"/>
              <a:pathLst>
                <a:path w="9470" h="8953" extrusionOk="0">
                  <a:moveTo>
                    <a:pt x="12" y="0"/>
                  </a:moveTo>
                  <a:cubicBezTo>
                    <a:pt x="0" y="3214"/>
                    <a:pt x="1022" y="6347"/>
                    <a:pt x="2916" y="8953"/>
                  </a:cubicBezTo>
                  <a:lnTo>
                    <a:pt x="9469" y="4190"/>
                  </a:lnTo>
                  <a:cubicBezTo>
                    <a:pt x="8574" y="2973"/>
                    <a:pt x="8103" y="1504"/>
                    <a:pt x="8103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2905;p74">
              <a:extLst>
                <a:ext uri="{FF2B5EF4-FFF2-40B4-BE49-F238E27FC236}">
                  <a16:creationId xmlns:a16="http://schemas.microsoft.com/office/drawing/2014/main" id="{28F1B335-91EA-FCBB-98B5-119718B476A7}"/>
                </a:ext>
              </a:extLst>
            </p:cNvPr>
            <p:cNvSpPr/>
            <p:nvPr/>
          </p:nvSpPr>
          <p:spPr>
            <a:xfrm>
              <a:off x="2143379" y="3048492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2906;p74">
              <a:extLst>
                <a:ext uri="{FF2B5EF4-FFF2-40B4-BE49-F238E27FC236}">
                  <a16:creationId xmlns:a16="http://schemas.microsoft.com/office/drawing/2014/main" id="{39369E53-4407-B34E-3FB6-7280486C7B35}"/>
                </a:ext>
              </a:extLst>
            </p:cNvPr>
            <p:cNvSpPr/>
            <p:nvPr/>
          </p:nvSpPr>
          <p:spPr>
            <a:xfrm>
              <a:off x="2143379" y="3048492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961312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AB833">
            <a:alpha val="4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id="{1D98B9D5-B9AE-EC4C-9966-33B495B8B7F0}"/>
              </a:ext>
            </a:extLst>
          </p:cNvPr>
          <p:cNvSpPr/>
          <p:nvPr/>
        </p:nvSpPr>
        <p:spPr>
          <a:xfrm>
            <a:off x="583560" y="661618"/>
            <a:ext cx="5278760" cy="41412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Capitolo 5: Applicazione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Okr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azienda</a:t>
            </a:r>
          </a:p>
        </p:txBody>
      </p:sp>
      <p:grpSp>
        <p:nvGrpSpPr>
          <p:cNvPr id="59" name="Gruppo 58">
            <a:extLst>
              <a:ext uri="{FF2B5EF4-FFF2-40B4-BE49-F238E27FC236}">
                <a16:creationId xmlns:a16="http://schemas.microsoft.com/office/drawing/2014/main" id="{1EDC901D-4FFF-5D67-3D6C-3DD7FAA0E4AD}"/>
              </a:ext>
            </a:extLst>
          </p:cNvPr>
          <p:cNvGrpSpPr/>
          <p:nvPr/>
        </p:nvGrpSpPr>
        <p:grpSpPr>
          <a:xfrm>
            <a:off x="764107" y="1717921"/>
            <a:ext cx="10663786" cy="4275016"/>
            <a:chOff x="713678" y="1636641"/>
            <a:chExt cx="10663786" cy="4275016"/>
          </a:xfrm>
        </p:grpSpPr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CC486A23-E05A-6687-7CA7-B6551B2BA4CF}"/>
                </a:ext>
              </a:extLst>
            </p:cNvPr>
            <p:cNvSpPr txBox="1"/>
            <p:nvPr/>
          </p:nvSpPr>
          <p:spPr>
            <a:xfrm>
              <a:off x="716646" y="2177561"/>
              <a:ext cx="1445084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Formazione: Adeguato inserimento delle risorse</a:t>
              </a:r>
            </a:p>
          </p:txBody>
        </p:sp>
        <p:sp>
          <p:nvSpPr>
            <p:cNvPr id="13" name="CasellaDiTesto 12">
              <a:extLst>
                <a:ext uri="{FF2B5EF4-FFF2-40B4-BE49-F238E27FC236}">
                  <a16:creationId xmlns:a16="http://schemas.microsoft.com/office/drawing/2014/main" id="{F3CBF1CC-15CB-E540-A53B-E9191921C4D4}"/>
                </a:ext>
              </a:extLst>
            </p:cNvPr>
            <p:cNvSpPr txBox="1"/>
            <p:nvPr/>
          </p:nvSpPr>
          <p:spPr>
            <a:xfrm>
              <a:off x="2512331" y="2136921"/>
              <a:ext cx="1836149" cy="4128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 Garantire </a:t>
              </a:r>
              <a:r>
                <a:rPr lang="it-IT" sz="105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education</a:t>
              </a:r>
              <a:r>
                <a:rPr lang="it-IT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adeguate</a:t>
              </a:r>
            </a:p>
          </p:txBody>
        </p:sp>
        <p:sp>
          <p:nvSpPr>
            <p:cNvPr id="14" name="CasellaDiTesto 13">
              <a:extLst>
                <a:ext uri="{FF2B5EF4-FFF2-40B4-BE49-F238E27FC236}">
                  <a16:creationId xmlns:a16="http://schemas.microsoft.com/office/drawing/2014/main" id="{A582E052-6B62-3298-04DF-49433DFB032C}"/>
                </a:ext>
              </a:extLst>
            </p:cNvPr>
            <p:cNvSpPr txBox="1"/>
            <p:nvPr/>
          </p:nvSpPr>
          <p:spPr>
            <a:xfrm>
              <a:off x="6306933" y="2129661"/>
              <a:ext cx="2309614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defPPr>
              <a:lvl1pPr>
                <a:defRPr sz="280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1pPr>
            </a:lstStyle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it-IT" sz="105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Definire team coinvolto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it-IT" sz="105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Redigere documentazione associata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it-IT" sz="105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Registrare video webcast 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it-IT" sz="105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Aggiornare sezione formazione (</a:t>
              </a:r>
              <a:r>
                <a:rPr lang="it-IT" sz="1050" i="1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Onboarding</a:t>
              </a:r>
              <a:r>
                <a:rPr lang="it-IT" sz="105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</a:p>
            <a:p>
              <a:endParaRPr lang="it-IT" sz="10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CasellaDiTesto 14">
              <a:extLst>
                <a:ext uri="{FF2B5EF4-FFF2-40B4-BE49-F238E27FC236}">
                  <a16:creationId xmlns:a16="http://schemas.microsoft.com/office/drawing/2014/main" id="{30FEB013-9D8C-DBA2-023E-38B2B9C87801}"/>
                </a:ext>
              </a:extLst>
            </p:cNvPr>
            <p:cNvSpPr txBox="1"/>
            <p:nvPr/>
          </p:nvSpPr>
          <p:spPr>
            <a:xfrm>
              <a:off x="4531568" y="2126286"/>
              <a:ext cx="244082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Project Manager</a:t>
              </a:r>
            </a:p>
          </p:txBody>
        </p:sp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A7B918B2-61D4-9B0F-436B-E20C7CDE9DF6}"/>
                </a:ext>
              </a:extLst>
            </p:cNvPr>
            <p:cNvSpPr txBox="1"/>
            <p:nvPr/>
          </p:nvSpPr>
          <p:spPr>
            <a:xfrm>
              <a:off x="9067850" y="2126286"/>
              <a:ext cx="230961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ABC</a:t>
              </a:r>
            </a:p>
          </p:txBody>
        </p:sp>
        <p:cxnSp>
          <p:nvCxnSpPr>
            <p:cNvPr id="17" name="Connettore diritto 16">
              <a:extLst>
                <a:ext uri="{FF2B5EF4-FFF2-40B4-BE49-F238E27FC236}">
                  <a16:creationId xmlns:a16="http://schemas.microsoft.com/office/drawing/2014/main" id="{258DB0B7-56CF-452E-F6DA-FDF4859961E5}"/>
                </a:ext>
              </a:extLst>
            </p:cNvPr>
            <p:cNvCxnSpPr>
              <a:cxnSpLocks/>
            </p:cNvCxnSpPr>
            <p:nvPr/>
          </p:nvCxnSpPr>
          <p:spPr>
            <a:xfrm>
              <a:off x="2532651" y="3090873"/>
              <a:ext cx="8280000" cy="0"/>
            </a:xfrm>
            <a:prstGeom prst="line">
              <a:avLst/>
            </a:prstGeom>
            <a:ln w="9525" cap="flat" cmpd="sng" algn="ctr">
              <a:solidFill>
                <a:schemeClr val="accent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8" name="CasellaDiTesto 17">
              <a:extLst>
                <a:ext uri="{FF2B5EF4-FFF2-40B4-BE49-F238E27FC236}">
                  <a16:creationId xmlns:a16="http://schemas.microsoft.com/office/drawing/2014/main" id="{66447EA9-CEFB-30FD-680D-74DD440B2820}"/>
                </a:ext>
              </a:extLst>
            </p:cNvPr>
            <p:cNvSpPr txBox="1"/>
            <p:nvPr/>
          </p:nvSpPr>
          <p:spPr>
            <a:xfrm>
              <a:off x="2512330" y="3112187"/>
              <a:ext cx="1836150" cy="4141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2. Migliorare utilizzo tools e applicativi SW</a:t>
              </a:r>
            </a:p>
          </p:txBody>
        </p:sp>
        <p:sp>
          <p:nvSpPr>
            <p:cNvPr id="19" name="CasellaDiTesto 18">
              <a:extLst>
                <a:ext uri="{FF2B5EF4-FFF2-40B4-BE49-F238E27FC236}">
                  <a16:creationId xmlns:a16="http://schemas.microsoft.com/office/drawing/2014/main" id="{FA909E75-0ACA-3C8E-60FB-691453FFB1E9}"/>
                </a:ext>
              </a:extLst>
            </p:cNvPr>
            <p:cNvSpPr txBox="1"/>
            <p:nvPr/>
          </p:nvSpPr>
          <p:spPr>
            <a:xfrm>
              <a:off x="4531568" y="3120292"/>
              <a:ext cx="244082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Project Manager</a:t>
              </a:r>
            </a:p>
          </p:txBody>
        </p:sp>
        <p:sp>
          <p:nvSpPr>
            <p:cNvPr id="20" name="CasellaDiTesto 19">
              <a:extLst>
                <a:ext uri="{FF2B5EF4-FFF2-40B4-BE49-F238E27FC236}">
                  <a16:creationId xmlns:a16="http://schemas.microsoft.com/office/drawing/2014/main" id="{9C061BB8-E397-5B89-734F-6C6DC3AF6214}"/>
                </a:ext>
              </a:extLst>
            </p:cNvPr>
            <p:cNvSpPr txBox="1"/>
            <p:nvPr/>
          </p:nvSpPr>
          <p:spPr>
            <a:xfrm>
              <a:off x="6306932" y="3108961"/>
              <a:ext cx="244082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defPPr>
              <a:lvl1pPr>
                <a:defRPr sz="280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1pPr>
            </a:lstStyle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it-IT" sz="105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Definire team coinvolto 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it-IT" sz="105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Identificare tools e applicativi SW da utilizzare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it-IT" sz="105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Definire reportistica</a:t>
              </a:r>
            </a:p>
          </p:txBody>
        </p:sp>
        <p:sp>
          <p:nvSpPr>
            <p:cNvPr id="21" name="CasellaDiTesto 20">
              <a:extLst>
                <a:ext uri="{FF2B5EF4-FFF2-40B4-BE49-F238E27FC236}">
                  <a16:creationId xmlns:a16="http://schemas.microsoft.com/office/drawing/2014/main" id="{2B953D8E-E1E8-1BC9-001C-82A25FE53285}"/>
                </a:ext>
              </a:extLst>
            </p:cNvPr>
            <p:cNvSpPr txBox="1"/>
            <p:nvPr/>
          </p:nvSpPr>
          <p:spPr>
            <a:xfrm>
              <a:off x="9098362" y="3125812"/>
              <a:ext cx="655182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ABC</a:t>
              </a:r>
            </a:p>
          </p:txBody>
        </p:sp>
        <p:cxnSp>
          <p:nvCxnSpPr>
            <p:cNvPr id="22" name="Connettore diritto 21">
              <a:extLst>
                <a:ext uri="{FF2B5EF4-FFF2-40B4-BE49-F238E27FC236}">
                  <a16:creationId xmlns:a16="http://schemas.microsoft.com/office/drawing/2014/main" id="{569A9EBB-BB76-E4E1-0CA6-28ECBE01C8F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58778" y="4136510"/>
              <a:ext cx="8280000" cy="0"/>
            </a:xfrm>
            <a:prstGeom prst="line">
              <a:avLst/>
            </a:prstGeom>
            <a:ln w="9525" cap="flat" cmpd="sng" algn="ctr">
              <a:solidFill>
                <a:schemeClr val="accent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23" name="CasellaDiTesto 22">
              <a:extLst>
                <a:ext uri="{FF2B5EF4-FFF2-40B4-BE49-F238E27FC236}">
                  <a16:creationId xmlns:a16="http://schemas.microsoft.com/office/drawing/2014/main" id="{92D3BC03-916E-BE5A-2105-C1894134FA6A}"/>
                </a:ext>
              </a:extLst>
            </p:cNvPr>
            <p:cNvSpPr txBox="1"/>
            <p:nvPr/>
          </p:nvSpPr>
          <p:spPr>
            <a:xfrm>
              <a:off x="2555873" y="4176105"/>
              <a:ext cx="1836150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3. Migliorare timing inserimento dinamiche aziendali </a:t>
              </a:r>
            </a:p>
          </p:txBody>
        </p:sp>
        <p:sp>
          <p:nvSpPr>
            <p:cNvPr id="24" name="CasellaDiTesto 23">
              <a:extLst>
                <a:ext uri="{FF2B5EF4-FFF2-40B4-BE49-F238E27FC236}">
                  <a16:creationId xmlns:a16="http://schemas.microsoft.com/office/drawing/2014/main" id="{516451F7-4DFE-FE3B-BFE1-6369B2A4AB07}"/>
                </a:ext>
              </a:extLst>
            </p:cNvPr>
            <p:cNvSpPr txBox="1"/>
            <p:nvPr/>
          </p:nvSpPr>
          <p:spPr>
            <a:xfrm>
              <a:off x="4511248" y="4175445"/>
              <a:ext cx="1389426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Service Manager</a:t>
              </a:r>
            </a:p>
          </p:txBody>
        </p:sp>
        <p:sp>
          <p:nvSpPr>
            <p:cNvPr id="25" name="CasellaDiTesto 24">
              <a:extLst>
                <a:ext uri="{FF2B5EF4-FFF2-40B4-BE49-F238E27FC236}">
                  <a16:creationId xmlns:a16="http://schemas.microsoft.com/office/drawing/2014/main" id="{78BAB3C0-53B8-2961-072F-46CEA94EF7CC}"/>
                </a:ext>
              </a:extLst>
            </p:cNvPr>
            <p:cNvSpPr txBox="1"/>
            <p:nvPr/>
          </p:nvSpPr>
          <p:spPr>
            <a:xfrm>
              <a:off x="6315173" y="4177151"/>
              <a:ext cx="2562802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defPPr>
              <a:lvl1pPr>
                <a:defRPr sz="280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1pPr>
            </a:lstStyle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it-IT" sz="105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Definizione tasks da svolgere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it-IT" sz="105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Definizione tempo autonomia risorsa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it-IT" sz="105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Identificare azioni di miglioramento </a:t>
              </a:r>
            </a:p>
          </p:txBody>
        </p:sp>
        <p:sp>
          <p:nvSpPr>
            <p:cNvPr id="26" name="CasellaDiTesto 25">
              <a:extLst>
                <a:ext uri="{FF2B5EF4-FFF2-40B4-BE49-F238E27FC236}">
                  <a16:creationId xmlns:a16="http://schemas.microsoft.com/office/drawing/2014/main" id="{042D61CC-F23A-8BBB-68F7-B1273C3F63C6}"/>
                </a:ext>
              </a:extLst>
            </p:cNvPr>
            <p:cNvSpPr txBox="1"/>
            <p:nvPr/>
          </p:nvSpPr>
          <p:spPr>
            <a:xfrm>
              <a:off x="9098362" y="4190935"/>
              <a:ext cx="655182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ABC</a:t>
              </a:r>
            </a:p>
          </p:txBody>
        </p:sp>
        <p:cxnSp>
          <p:nvCxnSpPr>
            <p:cNvPr id="27" name="Connettore diritto 26">
              <a:extLst>
                <a:ext uri="{FF2B5EF4-FFF2-40B4-BE49-F238E27FC236}">
                  <a16:creationId xmlns:a16="http://schemas.microsoft.com/office/drawing/2014/main" id="{F0BDE48F-91BF-B623-DCD1-520F7B6F3AAC}"/>
                </a:ext>
              </a:extLst>
            </p:cNvPr>
            <p:cNvCxnSpPr>
              <a:cxnSpLocks/>
            </p:cNvCxnSpPr>
            <p:nvPr/>
          </p:nvCxnSpPr>
          <p:spPr>
            <a:xfrm>
              <a:off x="2558747" y="5141280"/>
              <a:ext cx="8280000" cy="0"/>
            </a:xfrm>
            <a:prstGeom prst="line">
              <a:avLst/>
            </a:prstGeom>
            <a:ln w="9525" cap="flat" cmpd="sng" algn="ctr">
              <a:solidFill>
                <a:schemeClr val="accent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28" name="CasellaDiTesto 27">
              <a:extLst>
                <a:ext uri="{FF2B5EF4-FFF2-40B4-BE49-F238E27FC236}">
                  <a16:creationId xmlns:a16="http://schemas.microsoft.com/office/drawing/2014/main" id="{7CB2905F-9293-1168-6C21-CF34FDA85CE3}"/>
                </a:ext>
              </a:extLst>
            </p:cNvPr>
            <p:cNvSpPr txBox="1"/>
            <p:nvPr/>
          </p:nvSpPr>
          <p:spPr>
            <a:xfrm>
              <a:off x="2555872" y="5152737"/>
              <a:ext cx="1666009" cy="4141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4. Efficientare il training on the job</a:t>
              </a:r>
            </a:p>
          </p:txBody>
        </p:sp>
        <p:sp>
          <p:nvSpPr>
            <p:cNvPr id="41" name="CasellaDiTesto 40">
              <a:extLst>
                <a:ext uri="{FF2B5EF4-FFF2-40B4-BE49-F238E27FC236}">
                  <a16:creationId xmlns:a16="http://schemas.microsoft.com/office/drawing/2014/main" id="{97B03AFA-7991-48E8-4E05-8776E0E9B595}"/>
                </a:ext>
              </a:extLst>
            </p:cNvPr>
            <p:cNvSpPr txBox="1"/>
            <p:nvPr/>
          </p:nvSpPr>
          <p:spPr>
            <a:xfrm>
              <a:off x="4505017" y="5170625"/>
              <a:ext cx="1323821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Project Manager</a:t>
              </a:r>
            </a:p>
          </p:txBody>
        </p:sp>
        <p:sp>
          <p:nvSpPr>
            <p:cNvPr id="42" name="CasellaDiTesto 41">
              <a:extLst>
                <a:ext uri="{FF2B5EF4-FFF2-40B4-BE49-F238E27FC236}">
                  <a16:creationId xmlns:a16="http://schemas.microsoft.com/office/drawing/2014/main" id="{31D4DEAE-3E71-ABF7-1B71-9E123D57801A}"/>
                </a:ext>
              </a:extLst>
            </p:cNvPr>
            <p:cNvSpPr txBox="1"/>
            <p:nvPr/>
          </p:nvSpPr>
          <p:spPr>
            <a:xfrm>
              <a:off x="6315174" y="5172993"/>
              <a:ext cx="256279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defPPr>
              <a:lvl1pPr>
                <a:defRPr sz="280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1pPr>
            </a:lstStyle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it-IT" sz="105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Definire progetti su ambito di applicazione 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it-IT" sz="105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Definizione rotazione programmata 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it-IT" sz="105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Gestire piattaforma e-learning </a:t>
              </a:r>
            </a:p>
          </p:txBody>
        </p:sp>
        <p:sp>
          <p:nvSpPr>
            <p:cNvPr id="43" name="CasellaDiTesto 42">
              <a:extLst>
                <a:ext uri="{FF2B5EF4-FFF2-40B4-BE49-F238E27FC236}">
                  <a16:creationId xmlns:a16="http://schemas.microsoft.com/office/drawing/2014/main" id="{3CF3F1A1-ABA7-73E1-8166-3006974F0C2A}"/>
                </a:ext>
              </a:extLst>
            </p:cNvPr>
            <p:cNvSpPr txBox="1"/>
            <p:nvPr/>
          </p:nvSpPr>
          <p:spPr>
            <a:xfrm>
              <a:off x="9098362" y="5166059"/>
              <a:ext cx="67902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ABC</a:t>
              </a:r>
            </a:p>
          </p:txBody>
        </p:sp>
        <p:grpSp>
          <p:nvGrpSpPr>
            <p:cNvPr id="52" name="Gruppo 51">
              <a:extLst>
                <a:ext uri="{FF2B5EF4-FFF2-40B4-BE49-F238E27FC236}">
                  <a16:creationId xmlns:a16="http://schemas.microsoft.com/office/drawing/2014/main" id="{4BBAA94B-474B-5045-9E8C-8C5A476B8480}"/>
                </a:ext>
              </a:extLst>
            </p:cNvPr>
            <p:cNvGrpSpPr/>
            <p:nvPr/>
          </p:nvGrpSpPr>
          <p:grpSpPr>
            <a:xfrm>
              <a:off x="713678" y="1636641"/>
              <a:ext cx="9244611" cy="371094"/>
              <a:chOff x="713678" y="1707761"/>
              <a:chExt cx="9244611" cy="371094"/>
            </a:xfrm>
          </p:grpSpPr>
          <p:sp>
            <p:nvSpPr>
              <p:cNvPr id="44" name="CasellaDiTesto 43">
                <a:extLst>
                  <a:ext uri="{FF2B5EF4-FFF2-40B4-BE49-F238E27FC236}">
                    <a16:creationId xmlns:a16="http://schemas.microsoft.com/office/drawing/2014/main" id="{4EA5844D-1614-6495-6B0D-5173049DD084}"/>
                  </a:ext>
                </a:extLst>
              </p:cNvPr>
              <p:cNvSpPr txBox="1"/>
              <p:nvPr/>
            </p:nvSpPr>
            <p:spPr>
              <a:xfrm>
                <a:off x="713678" y="1707761"/>
                <a:ext cx="124760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Objective</a:t>
                </a:r>
                <a:endParaRPr lang="it-IT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" name="CasellaDiTesto 44">
                <a:extLst>
                  <a:ext uri="{FF2B5EF4-FFF2-40B4-BE49-F238E27FC236}">
                    <a16:creationId xmlns:a16="http://schemas.microsoft.com/office/drawing/2014/main" id="{727F5C28-0495-EDC1-D503-1CACB1048E23}"/>
                  </a:ext>
                </a:extLst>
              </p:cNvPr>
              <p:cNvSpPr txBox="1"/>
              <p:nvPr/>
            </p:nvSpPr>
            <p:spPr>
              <a:xfrm>
                <a:off x="2568907" y="1708642"/>
                <a:ext cx="127038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Key </a:t>
                </a:r>
                <a:r>
                  <a:rPr lang="it-IT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results</a:t>
                </a:r>
                <a:endParaRPr lang="it-IT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" name="CasellaDiTesto 45">
                <a:extLst>
                  <a:ext uri="{FF2B5EF4-FFF2-40B4-BE49-F238E27FC236}">
                    <a16:creationId xmlns:a16="http://schemas.microsoft.com/office/drawing/2014/main" id="{3C9DDDAD-6480-CF6D-27C6-28AD0C83FEF8}"/>
                  </a:ext>
                </a:extLst>
              </p:cNvPr>
              <p:cNvSpPr txBox="1"/>
              <p:nvPr/>
            </p:nvSpPr>
            <p:spPr>
              <a:xfrm>
                <a:off x="4531568" y="1707761"/>
                <a:ext cx="127038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Reparto</a:t>
                </a:r>
              </a:p>
            </p:txBody>
          </p:sp>
          <p:sp>
            <p:nvSpPr>
              <p:cNvPr id="47" name="CasellaDiTesto 46">
                <a:extLst>
                  <a:ext uri="{FF2B5EF4-FFF2-40B4-BE49-F238E27FC236}">
                    <a16:creationId xmlns:a16="http://schemas.microsoft.com/office/drawing/2014/main" id="{68A5B336-3FCC-C37F-E5C5-E6EB8858B874}"/>
                  </a:ext>
                </a:extLst>
              </p:cNvPr>
              <p:cNvSpPr txBox="1"/>
              <p:nvPr/>
            </p:nvSpPr>
            <p:spPr>
              <a:xfrm>
                <a:off x="6315173" y="1707761"/>
                <a:ext cx="1908000" cy="3240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Roadmap</a:t>
                </a:r>
              </a:p>
            </p:txBody>
          </p:sp>
          <p:sp>
            <p:nvSpPr>
              <p:cNvPr id="48" name="CasellaDiTesto 47">
                <a:extLst>
                  <a:ext uri="{FF2B5EF4-FFF2-40B4-BE49-F238E27FC236}">
                    <a16:creationId xmlns:a16="http://schemas.microsoft.com/office/drawing/2014/main" id="{9A810FC8-48D0-7298-4462-2A6607FCA183}"/>
                  </a:ext>
                </a:extLst>
              </p:cNvPr>
              <p:cNvSpPr txBox="1"/>
              <p:nvPr/>
            </p:nvSpPr>
            <p:spPr>
              <a:xfrm>
                <a:off x="9067850" y="1709523"/>
                <a:ext cx="89043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Owner</a:t>
                </a:r>
                <a:endParaRPr lang="it-IT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57" name="Connettore 2 56">
              <a:extLst>
                <a:ext uri="{FF2B5EF4-FFF2-40B4-BE49-F238E27FC236}">
                  <a16:creationId xmlns:a16="http://schemas.microsoft.com/office/drawing/2014/main" id="{E3DC397A-24E0-0D1C-E262-D918D9048E5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2023" y="2048381"/>
              <a:ext cx="1008000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oogle Shape;2867;p74">
            <a:extLst>
              <a:ext uri="{FF2B5EF4-FFF2-40B4-BE49-F238E27FC236}">
                <a16:creationId xmlns:a16="http://schemas.microsoft.com/office/drawing/2014/main" id="{A162F95B-1769-AF90-DAF3-A79587ADC9B9}"/>
              </a:ext>
            </a:extLst>
          </p:cNvPr>
          <p:cNvGrpSpPr/>
          <p:nvPr/>
        </p:nvGrpSpPr>
        <p:grpSpPr>
          <a:xfrm>
            <a:off x="10507119" y="462400"/>
            <a:ext cx="1247602" cy="1242781"/>
            <a:chOff x="6039282" y="1042577"/>
            <a:chExt cx="734315" cy="731929"/>
          </a:xfrm>
          <a:noFill/>
        </p:grpSpPr>
        <p:sp>
          <p:nvSpPr>
            <p:cNvPr id="61" name="Google Shape;2868;p74">
              <a:extLst>
                <a:ext uri="{FF2B5EF4-FFF2-40B4-BE49-F238E27FC236}">
                  <a16:creationId xmlns:a16="http://schemas.microsoft.com/office/drawing/2014/main" id="{8CFB421A-849A-56A3-0D07-0FBCBBC1943F}"/>
                </a:ext>
              </a:extLst>
            </p:cNvPr>
            <p:cNvSpPr/>
            <p:nvPr/>
          </p:nvSpPr>
          <p:spPr>
            <a:xfrm>
              <a:off x="6045348" y="1300071"/>
              <a:ext cx="131951" cy="65352"/>
            </a:xfrm>
            <a:custGeom>
              <a:avLst/>
              <a:gdLst/>
              <a:ahLst/>
              <a:cxnLst/>
              <a:rect l="l" t="t" r="r" b="b"/>
              <a:pathLst>
                <a:path w="1414" h="701" extrusionOk="0">
                  <a:moveTo>
                    <a:pt x="108" y="0"/>
                  </a:moveTo>
                  <a:lnTo>
                    <a:pt x="51" y="224"/>
                  </a:lnTo>
                  <a:cubicBezTo>
                    <a:pt x="29" y="303"/>
                    <a:pt x="7" y="375"/>
                    <a:pt x="0" y="455"/>
                  </a:cubicBezTo>
                  <a:lnTo>
                    <a:pt x="1342" y="700"/>
                  </a:lnTo>
                  <a:cubicBezTo>
                    <a:pt x="1349" y="650"/>
                    <a:pt x="1363" y="599"/>
                    <a:pt x="1378" y="549"/>
                  </a:cubicBezTo>
                  <a:lnTo>
                    <a:pt x="1414" y="397"/>
                  </a:lnTo>
                  <a:lnTo>
                    <a:pt x="108" y="0"/>
                  </a:lnTo>
                  <a:close/>
                </a:path>
              </a:pathLst>
            </a:custGeom>
            <a:grp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2869;p74">
              <a:extLst>
                <a:ext uri="{FF2B5EF4-FFF2-40B4-BE49-F238E27FC236}">
                  <a16:creationId xmlns:a16="http://schemas.microsoft.com/office/drawing/2014/main" id="{FD8C6190-4B5A-7B51-BABA-DB63AF1437C7}"/>
                </a:ext>
              </a:extLst>
            </p:cNvPr>
            <p:cNvSpPr/>
            <p:nvPr/>
          </p:nvSpPr>
          <p:spPr>
            <a:xfrm>
              <a:off x="6080342" y="1201250"/>
              <a:ext cx="127938" cy="96863"/>
            </a:xfrm>
            <a:custGeom>
              <a:avLst/>
              <a:gdLst/>
              <a:ahLst/>
              <a:cxnLst/>
              <a:rect l="l" t="t" r="r" b="b"/>
              <a:pathLst>
                <a:path w="1371" h="1039" extrusionOk="0">
                  <a:moveTo>
                    <a:pt x="245" y="0"/>
                  </a:moveTo>
                  <a:cubicBezTo>
                    <a:pt x="159" y="137"/>
                    <a:pt x="72" y="267"/>
                    <a:pt x="0" y="404"/>
                  </a:cubicBezTo>
                  <a:lnTo>
                    <a:pt x="1219" y="1039"/>
                  </a:lnTo>
                  <a:cubicBezTo>
                    <a:pt x="1262" y="945"/>
                    <a:pt x="1320" y="866"/>
                    <a:pt x="1371" y="772"/>
                  </a:cubicBezTo>
                  <a:lnTo>
                    <a:pt x="245" y="0"/>
                  </a:lnTo>
                  <a:close/>
                </a:path>
              </a:pathLst>
            </a:custGeom>
            <a:grp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2870;p74">
              <a:extLst>
                <a:ext uri="{FF2B5EF4-FFF2-40B4-BE49-F238E27FC236}">
                  <a16:creationId xmlns:a16="http://schemas.microsoft.com/office/drawing/2014/main" id="{0F1E93D0-8802-6660-EEE5-21346363D16A}"/>
                </a:ext>
              </a:extLst>
            </p:cNvPr>
            <p:cNvSpPr/>
            <p:nvPr/>
          </p:nvSpPr>
          <p:spPr>
            <a:xfrm>
              <a:off x="6144918" y="1121167"/>
              <a:ext cx="112541" cy="119145"/>
            </a:xfrm>
            <a:custGeom>
              <a:avLst/>
              <a:gdLst/>
              <a:ahLst/>
              <a:cxnLst/>
              <a:rect l="l" t="t" r="r" b="b"/>
              <a:pathLst>
                <a:path w="1206" h="1278" extrusionOk="0">
                  <a:moveTo>
                    <a:pt x="347" y="1"/>
                  </a:moveTo>
                  <a:cubicBezTo>
                    <a:pt x="224" y="95"/>
                    <a:pt x="116" y="210"/>
                    <a:pt x="1" y="318"/>
                  </a:cubicBezTo>
                  <a:lnTo>
                    <a:pt x="974" y="1278"/>
                  </a:lnTo>
                  <a:cubicBezTo>
                    <a:pt x="1046" y="1205"/>
                    <a:pt x="1126" y="1133"/>
                    <a:pt x="1205" y="1068"/>
                  </a:cubicBezTo>
                  <a:lnTo>
                    <a:pt x="347" y="1"/>
                  </a:lnTo>
                  <a:close/>
                </a:path>
              </a:pathLst>
            </a:custGeom>
            <a:grp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2871;p74">
              <a:extLst>
                <a:ext uri="{FF2B5EF4-FFF2-40B4-BE49-F238E27FC236}">
                  <a16:creationId xmlns:a16="http://schemas.microsoft.com/office/drawing/2014/main" id="{776EFE0E-EA36-CC89-03EE-4E9693BC0034}"/>
                </a:ext>
              </a:extLst>
            </p:cNvPr>
            <p:cNvSpPr/>
            <p:nvPr/>
          </p:nvSpPr>
          <p:spPr>
            <a:xfrm>
              <a:off x="6232449" y="1066723"/>
              <a:ext cx="86879" cy="130518"/>
            </a:xfrm>
            <a:custGeom>
              <a:avLst/>
              <a:gdLst/>
              <a:ahLst/>
              <a:cxnLst/>
              <a:rect l="l" t="t" r="r" b="b"/>
              <a:pathLst>
                <a:path w="931" h="1400" extrusionOk="0">
                  <a:moveTo>
                    <a:pt x="426" y="1"/>
                  </a:moveTo>
                  <a:cubicBezTo>
                    <a:pt x="354" y="22"/>
                    <a:pt x="282" y="58"/>
                    <a:pt x="209" y="94"/>
                  </a:cubicBezTo>
                  <a:lnTo>
                    <a:pt x="0" y="195"/>
                  </a:lnTo>
                  <a:lnTo>
                    <a:pt x="649" y="1400"/>
                  </a:lnTo>
                  <a:lnTo>
                    <a:pt x="786" y="1335"/>
                  </a:lnTo>
                  <a:cubicBezTo>
                    <a:pt x="830" y="1306"/>
                    <a:pt x="880" y="1285"/>
                    <a:pt x="931" y="1270"/>
                  </a:cubicBezTo>
                  <a:lnTo>
                    <a:pt x="426" y="1"/>
                  </a:lnTo>
                  <a:close/>
                </a:path>
              </a:pathLst>
            </a:custGeom>
            <a:grp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2872;p74">
              <a:extLst>
                <a:ext uri="{FF2B5EF4-FFF2-40B4-BE49-F238E27FC236}">
                  <a16:creationId xmlns:a16="http://schemas.microsoft.com/office/drawing/2014/main" id="{C73A6215-BCC5-1A80-09DC-F856ED730A8D}"/>
                </a:ext>
              </a:extLst>
            </p:cNvPr>
            <p:cNvSpPr/>
            <p:nvPr/>
          </p:nvSpPr>
          <p:spPr>
            <a:xfrm>
              <a:off x="6335379" y="1042577"/>
              <a:ext cx="53284" cy="130518"/>
            </a:xfrm>
            <a:custGeom>
              <a:avLst/>
              <a:gdLst/>
              <a:ahLst/>
              <a:cxnLst/>
              <a:rect l="l" t="t" r="r" b="b"/>
              <a:pathLst>
                <a:path w="571" h="1400" extrusionOk="0">
                  <a:moveTo>
                    <a:pt x="470" y="0"/>
                  </a:moveTo>
                  <a:cubicBezTo>
                    <a:pt x="390" y="0"/>
                    <a:pt x="311" y="7"/>
                    <a:pt x="239" y="22"/>
                  </a:cubicBezTo>
                  <a:lnTo>
                    <a:pt x="1" y="58"/>
                  </a:lnTo>
                  <a:lnTo>
                    <a:pt x="268" y="1399"/>
                  </a:lnTo>
                  <a:lnTo>
                    <a:pt x="419" y="1378"/>
                  </a:lnTo>
                  <a:cubicBezTo>
                    <a:pt x="470" y="1370"/>
                    <a:pt x="520" y="1363"/>
                    <a:pt x="571" y="1363"/>
                  </a:cubicBezTo>
                  <a:lnTo>
                    <a:pt x="470" y="0"/>
                  </a:lnTo>
                  <a:close/>
                </a:path>
              </a:pathLst>
            </a:custGeom>
            <a:grp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2873;p74">
              <a:extLst>
                <a:ext uri="{FF2B5EF4-FFF2-40B4-BE49-F238E27FC236}">
                  <a16:creationId xmlns:a16="http://schemas.microsoft.com/office/drawing/2014/main" id="{8A59F169-F229-320E-D2B3-06C7C638953E}"/>
                </a:ext>
              </a:extLst>
            </p:cNvPr>
            <p:cNvSpPr/>
            <p:nvPr/>
          </p:nvSpPr>
          <p:spPr>
            <a:xfrm>
              <a:off x="6431682" y="1043229"/>
              <a:ext cx="56550" cy="131824"/>
            </a:xfrm>
            <a:custGeom>
              <a:avLst/>
              <a:gdLst/>
              <a:ahLst/>
              <a:cxnLst/>
              <a:rect l="l" t="t" r="r" b="b"/>
              <a:pathLst>
                <a:path w="606" h="1414" extrusionOk="0">
                  <a:moveTo>
                    <a:pt x="144" y="0"/>
                  </a:moveTo>
                  <a:lnTo>
                    <a:pt x="0" y="1356"/>
                  </a:lnTo>
                  <a:cubicBezTo>
                    <a:pt x="101" y="1378"/>
                    <a:pt x="202" y="1385"/>
                    <a:pt x="303" y="1414"/>
                  </a:cubicBezTo>
                  <a:lnTo>
                    <a:pt x="606" y="80"/>
                  </a:lnTo>
                  <a:cubicBezTo>
                    <a:pt x="454" y="36"/>
                    <a:pt x="296" y="22"/>
                    <a:pt x="144" y="0"/>
                  </a:cubicBezTo>
                  <a:close/>
                </a:path>
              </a:pathLst>
            </a:custGeom>
            <a:grp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2874;p74">
              <a:extLst>
                <a:ext uri="{FF2B5EF4-FFF2-40B4-BE49-F238E27FC236}">
                  <a16:creationId xmlns:a16="http://schemas.microsoft.com/office/drawing/2014/main" id="{B7E67150-095F-2101-2F62-FB23E6984C60}"/>
                </a:ext>
              </a:extLst>
            </p:cNvPr>
            <p:cNvSpPr/>
            <p:nvPr/>
          </p:nvSpPr>
          <p:spPr>
            <a:xfrm>
              <a:off x="6500924" y="1070731"/>
              <a:ext cx="89678" cy="130612"/>
            </a:xfrm>
            <a:custGeom>
              <a:avLst/>
              <a:gdLst/>
              <a:ahLst/>
              <a:cxnLst/>
              <a:rect l="l" t="t" r="r" b="b"/>
              <a:pathLst>
                <a:path w="961" h="1401" extrusionOk="0">
                  <a:moveTo>
                    <a:pt x="542" y="1"/>
                  </a:moveTo>
                  <a:lnTo>
                    <a:pt x="1" y="1256"/>
                  </a:lnTo>
                  <a:lnTo>
                    <a:pt x="138" y="1321"/>
                  </a:lnTo>
                  <a:cubicBezTo>
                    <a:pt x="181" y="1343"/>
                    <a:pt x="232" y="1371"/>
                    <a:pt x="275" y="1400"/>
                  </a:cubicBezTo>
                  <a:lnTo>
                    <a:pt x="960" y="210"/>
                  </a:lnTo>
                  <a:cubicBezTo>
                    <a:pt x="895" y="174"/>
                    <a:pt x="823" y="131"/>
                    <a:pt x="751" y="102"/>
                  </a:cubicBezTo>
                  <a:lnTo>
                    <a:pt x="542" y="1"/>
                  </a:lnTo>
                  <a:close/>
                </a:path>
              </a:pathLst>
            </a:custGeom>
            <a:grp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2875;p74">
              <a:extLst>
                <a:ext uri="{FF2B5EF4-FFF2-40B4-BE49-F238E27FC236}">
                  <a16:creationId xmlns:a16="http://schemas.microsoft.com/office/drawing/2014/main" id="{243D71BD-CC82-EEAC-0AD4-384556532D43}"/>
                </a:ext>
              </a:extLst>
            </p:cNvPr>
            <p:cNvSpPr/>
            <p:nvPr/>
          </p:nvSpPr>
          <p:spPr>
            <a:xfrm>
              <a:off x="6561580" y="1127973"/>
              <a:ext cx="114501" cy="117746"/>
            </a:xfrm>
            <a:custGeom>
              <a:avLst/>
              <a:gdLst/>
              <a:ahLst/>
              <a:cxnLst/>
              <a:rect l="l" t="t" r="r" b="b"/>
              <a:pathLst>
                <a:path w="1227" h="1263" extrusionOk="0">
                  <a:moveTo>
                    <a:pt x="887" y="0"/>
                  </a:moveTo>
                  <a:lnTo>
                    <a:pt x="0" y="1046"/>
                  </a:lnTo>
                  <a:cubicBezTo>
                    <a:pt x="79" y="1111"/>
                    <a:pt x="152" y="1183"/>
                    <a:pt x="224" y="1262"/>
                  </a:cubicBezTo>
                  <a:lnTo>
                    <a:pt x="1226" y="332"/>
                  </a:lnTo>
                  <a:cubicBezTo>
                    <a:pt x="1118" y="209"/>
                    <a:pt x="1003" y="101"/>
                    <a:pt x="887" y="0"/>
                  </a:cubicBezTo>
                  <a:close/>
                </a:path>
              </a:pathLst>
            </a:custGeom>
            <a:grp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2876;p74">
              <a:extLst>
                <a:ext uri="{FF2B5EF4-FFF2-40B4-BE49-F238E27FC236}">
                  <a16:creationId xmlns:a16="http://schemas.microsoft.com/office/drawing/2014/main" id="{12CB2CDA-0547-B551-EF5E-5A6012BD000E}"/>
                </a:ext>
              </a:extLst>
            </p:cNvPr>
            <p:cNvSpPr/>
            <p:nvPr/>
          </p:nvSpPr>
          <p:spPr>
            <a:xfrm>
              <a:off x="6636887" y="1310792"/>
              <a:ext cx="132697" cy="61996"/>
            </a:xfrm>
            <a:custGeom>
              <a:avLst/>
              <a:gdLst/>
              <a:ahLst/>
              <a:cxnLst/>
              <a:rect l="l" t="t" r="r" b="b"/>
              <a:pathLst>
                <a:path w="1422" h="665" extrusionOk="0">
                  <a:moveTo>
                    <a:pt x="1321" y="1"/>
                  </a:moveTo>
                  <a:lnTo>
                    <a:pt x="1" y="361"/>
                  </a:lnTo>
                  <a:lnTo>
                    <a:pt x="44" y="506"/>
                  </a:lnTo>
                  <a:cubicBezTo>
                    <a:pt x="51" y="556"/>
                    <a:pt x="59" y="614"/>
                    <a:pt x="66" y="664"/>
                  </a:cubicBezTo>
                  <a:lnTo>
                    <a:pt x="1422" y="462"/>
                  </a:lnTo>
                  <a:cubicBezTo>
                    <a:pt x="1407" y="383"/>
                    <a:pt x="1400" y="304"/>
                    <a:pt x="1378" y="232"/>
                  </a:cubicBezTo>
                  <a:lnTo>
                    <a:pt x="1321" y="1"/>
                  </a:lnTo>
                  <a:close/>
                </a:path>
              </a:pathLst>
            </a:custGeom>
            <a:grp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2877;p74">
              <a:extLst>
                <a:ext uri="{FF2B5EF4-FFF2-40B4-BE49-F238E27FC236}">
                  <a16:creationId xmlns:a16="http://schemas.microsoft.com/office/drawing/2014/main" id="{2DDF55CA-3113-80A6-A252-5F489167E89C}"/>
                </a:ext>
              </a:extLst>
            </p:cNvPr>
            <p:cNvSpPr/>
            <p:nvPr/>
          </p:nvSpPr>
          <p:spPr>
            <a:xfrm>
              <a:off x="6642953" y="1415020"/>
              <a:ext cx="130645" cy="47826"/>
            </a:xfrm>
            <a:custGeom>
              <a:avLst/>
              <a:gdLst/>
              <a:ahLst/>
              <a:cxnLst/>
              <a:rect l="l" t="t" r="r" b="b"/>
              <a:pathLst>
                <a:path w="1400" h="513" extrusionOk="0">
                  <a:moveTo>
                    <a:pt x="30" y="1"/>
                  </a:moveTo>
                  <a:cubicBezTo>
                    <a:pt x="30" y="109"/>
                    <a:pt x="15" y="210"/>
                    <a:pt x="1" y="311"/>
                  </a:cubicBezTo>
                  <a:lnTo>
                    <a:pt x="1357" y="513"/>
                  </a:lnTo>
                  <a:cubicBezTo>
                    <a:pt x="1378" y="354"/>
                    <a:pt x="1393" y="203"/>
                    <a:pt x="1400" y="44"/>
                  </a:cubicBezTo>
                  <a:lnTo>
                    <a:pt x="30" y="1"/>
                  </a:lnTo>
                  <a:close/>
                </a:path>
              </a:pathLst>
            </a:custGeom>
            <a:grp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2878;p74">
              <a:extLst>
                <a:ext uri="{FF2B5EF4-FFF2-40B4-BE49-F238E27FC236}">
                  <a16:creationId xmlns:a16="http://schemas.microsoft.com/office/drawing/2014/main" id="{F1DFB7C9-30AC-9B37-C499-D2150D96BDAF}"/>
                </a:ext>
              </a:extLst>
            </p:cNvPr>
            <p:cNvSpPr/>
            <p:nvPr/>
          </p:nvSpPr>
          <p:spPr>
            <a:xfrm>
              <a:off x="6622143" y="1485687"/>
              <a:ext cx="131951" cy="81388"/>
            </a:xfrm>
            <a:custGeom>
              <a:avLst/>
              <a:gdLst/>
              <a:ahLst/>
              <a:cxnLst/>
              <a:rect l="l" t="t" r="r" b="b"/>
              <a:pathLst>
                <a:path w="1414" h="873" extrusionOk="0">
                  <a:moveTo>
                    <a:pt x="123" y="0"/>
                  </a:moveTo>
                  <a:lnTo>
                    <a:pt x="65" y="144"/>
                  </a:lnTo>
                  <a:cubicBezTo>
                    <a:pt x="51" y="195"/>
                    <a:pt x="22" y="238"/>
                    <a:pt x="0" y="281"/>
                  </a:cubicBezTo>
                  <a:lnTo>
                    <a:pt x="1234" y="873"/>
                  </a:lnTo>
                  <a:cubicBezTo>
                    <a:pt x="1270" y="801"/>
                    <a:pt x="1306" y="736"/>
                    <a:pt x="1335" y="664"/>
                  </a:cubicBezTo>
                  <a:lnTo>
                    <a:pt x="1414" y="440"/>
                  </a:lnTo>
                  <a:lnTo>
                    <a:pt x="123" y="0"/>
                  </a:lnTo>
                  <a:close/>
                </a:path>
              </a:pathLst>
            </a:custGeom>
            <a:grp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2879;p74">
              <a:extLst>
                <a:ext uri="{FF2B5EF4-FFF2-40B4-BE49-F238E27FC236}">
                  <a16:creationId xmlns:a16="http://schemas.microsoft.com/office/drawing/2014/main" id="{D95947C2-3A63-4480-B7A6-334015D90EFF}"/>
                </a:ext>
              </a:extLst>
            </p:cNvPr>
            <p:cNvSpPr/>
            <p:nvPr/>
          </p:nvSpPr>
          <p:spPr>
            <a:xfrm>
              <a:off x="6582390" y="1548895"/>
              <a:ext cx="121219" cy="108983"/>
            </a:xfrm>
            <a:custGeom>
              <a:avLst/>
              <a:gdLst/>
              <a:ahLst/>
              <a:cxnLst/>
              <a:rect l="l" t="t" r="r" b="b"/>
              <a:pathLst>
                <a:path w="1299" h="1169" extrusionOk="0">
                  <a:moveTo>
                    <a:pt x="195" y="0"/>
                  </a:moveTo>
                  <a:lnTo>
                    <a:pt x="102" y="123"/>
                  </a:lnTo>
                  <a:lnTo>
                    <a:pt x="1" y="238"/>
                  </a:lnTo>
                  <a:lnTo>
                    <a:pt x="1003" y="1168"/>
                  </a:lnTo>
                  <a:lnTo>
                    <a:pt x="1155" y="988"/>
                  </a:lnTo>
                  <a:lnTo>
                    <a:pt x="1299" y="801"/>
                  </a:lnTo>
                  <a:lnTo>
                    <a:pt x="195" y="0"/>
                  </a:lnTo>
                  <a:close/>
                </a:path>
              </a:pathLst>
            </a:custGeom>
            <a:grp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2880;p74">
              <a:extLst>
                <a:ext uri="{FF2B5EF4-FFF2-40B4-BE49-F238E27FC236}">
                  <a16:creationId xmlns:a16="http://schemas.microsoft.com/office/drawing/2014/main" id="{5DEE477D-8DDD-2E4E-6A0B-1A7367B30167}"/>
                </a:ext>
              </a:extLst>
            </p:cNvPr>
            <p:cNvSpPr/>
            <p:nvPr/>
          </p:nvSpPr>
          <p:spPr>
            <a:xfrm>
              <a:off x="6526586" y="1599238"/>
              <a:ext cx="100316" cy="126510"/>
            </a:xfrm>
            <a:custGeom>
              <a:avLst/>
              <a:gdLst/>
              <a:ahLst/>
              <a:cxnLst/>
              <a:rect l="l" t="t" r="r" b="b"/>
              <a:pathLst>
                <a:path w="1075" h="1357" extrusionOk="0">
                  <a:moveTo>
                    <a:pt x="252" y="1"/>
                  </a:moveTo>
                  <a:cubicBezTo>
                    <a:pt x="209" y="37"/>
                    <a:pt x="173" y="66"/>
                    <a:pt x="130" y="95"/>
                  </a:cubicBezTo>
                  <a:lnTo>
                    <a:pt x="0" y="174"/>
                  </a:lnTo>
                  <a:lnTo>
                    <a:pt x="685" y="1357"/>
                  </a:lnTo>
                  <a:lnTo>
                    <a:pt x="880" y="1234"/>
                  </a:lnTo>
                  <a:cubicBezTo>
                    <a:pt x="952" y="1191"/>
                    <a:pt x="1010" y="1141"/>
                    <a:pt x="1075" y="1097"/>
                  </a:cubicBezTo>
                  <a:lnTo>
                    <a:pt x="252" y="1"/>
                  </a:lnTo>
                  <a:close/>
                </a:path>
              </a:pathLst>
            </a:custGeom>
            <a:grp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2881;p74">
              <a:extLst>
                <a:ext uri="{FF2B5EF4-FFF2-40B4-BE49-F238E27FC236}">
                  <a16:creationId xmlns:a16="http://schemas.microsoft.com/office/drawing/2014/main" id="{09FD8780-DF9A-F60A-EA31-699D40DB89A4}"/>
                </a:ext>
              </a:extLst>
            </p:cNvPr>
            <p:cNvSpPr/>
            <p:nvPr/>
          </p:nvSpPr>
          <p:spPr>
            <a:xfrm>
              <a:off x="6459957" y="1632893"/>
              <a:ext cx="70735" cy="132570"/>
            </a:xfrm>
            <a:custGeom>
              <a:avLst/>
              <a:gdLst/>
              <a:ahLst/>
              <a:cxnLst/>
              <a:rect l="l" t="t" r="r" b="b"/>
              <a:pathLst>
                <a:path w="758" h="1422" extrusionOk="0">
                  <a:moveTo>
                    <a:pt x="296" y="1"/>
                  </a:moveTo>
                  <a:cubicBezTo>
                    <a:pt x="195" y="37"/>
                    <a:pt x="101" y="73"/>
                    <a:pt x="0" y="94"/>
                  </a:cubicBezTo>
                  <a:lnTo>
                    <a:pt x="303" y="1421"/>
                  </a:lnTo>
                  <a:cubicBezTo>
                    <a:pt x="454" y="1393"/>
                    <a:pt x="606" y="1342"/>
                    <a:pt x="757" y="1292"/>
                  </a:cubicBezTo>
                  <a:lnTo>
                    <a:pt x="296" y="1"/>
                  </a:lnTo>
                  <a:close/>
                </a:path>
              </a:pathLst>
            </a:custGeom>
            <a:grp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2882;p74">
              <a:extLst>
                <a:ext uri="{FF2B5EF4-FFF2-40B4-BE49-F238E27FC236}">
                  <a16:creationId xmlns:a16="http://schemas.microsoft.com/office/drawing/2014/main" id="{5E2B0214-B0DC-5EC7-9D0E-9FD57C3C8375}"/>
                </a:ext>
              </a:extLst>
            </p:cNvPr>
            <p:cNvSpPr/>
            <p:nvPr/>
          </p:nvSpPr>
          <p:spPr>
            <a:xfrm>
              <a:off x="6379145" y="1646318"/>
              <a:ext cx="43859" cy="128188"/>
            </a:xfrm>
            <a:custGeom>
              <a:avLst/>
              <a:gdLst/>
              <a:ahLst/>
              <a:cxnLst/>
              <a:rect l="l" t="t" r="r" b="b"/>
              <a:pathLst>
                <a:path w="470" h="1375" extrusionOk="0">
                  <a:moveTo>
                    <a:pt x="102" y="1"/>
                  </a:moveTo>
                  <a:lnTo>
                    <a:pt x="1" y="1364"/>
                  </a:lnTo>
                  <a:cubicBezTo>
                    <a:pt x="113" y="1369"/>
                    <a:pt x="221" y="1374"/>
                    <a:pt x="331" y="1374"/>
                  </a:cubicBezTo>
                  <a:cubicBezTo>
                    <a:pt x="377" y="1374"/>
                    <a:pt x="423" y="1373"/>
                    <a:pt x="469" y="1371"/>
                  </a:cubicBezTo>
                  <a:lnTo>
                    <a:pt x="412" y="1"/>
                  </a:lnTo>
                  <a:cubicBezTo>
                    <a:pt x="361" y="4"/>
                    <a:pt x="309" y="6"/>
                    <a:pt x="257" y="6"/>
                  </a:cubicBezTo>
                  <a:cubicBezTo>
                    <a:pt x="204" y="6"/>
                    <a:pt x="152" y="4"/>
                    <a:pt x="102" y="1"/>
                  </a:cubicBezTo>
                  <a:close/>
                </a:path>
              </a:pathLst>
            </a:custGeom>
            <a:grp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2883;p74">
              <a:extLst>
                <a:ext uri="{FF2B5EF4-FFF2-40B4-BE49-F238E27FC236}">
                  <a16:creationId xmlns:a16="http://schemas.microsoft.com/office/drawing/2014/main" id="{710887E4-3295-3209-FFA7-FB80E8B251E8}"/>
                </a:ext>
              </a:extLst>
            </p:cNvPr>
            <p:cNvSpPr/>
            <p:nvPr/>
          </p:nvSpPr>
          <p:spPr>
            <a:xfrm>
              <a:off x="6272109" y="1630842"/>
              <a:ext cx="74187" cy="131917"/>
            </a:xfrm>
            <a:custGeom>
              <a:avLst/>
              <a:gdLst/>
              <a:ahLst/>
              <a:cxnLst/>
              <a:rect l="l" t="t" r="r" b="b"/>
              <a:pathLst>
                <a:path w="795" h="1415" extrusionOk="0">
                  <a:moveTo>
                    <a:pt x="506" y="1"/>
                  </a:moveTo>
                  <a:lnTo>
                    <a:pt x="1" y="1270"/>
                  </a:lnTo>
                  <a:cubicBezTo>
                    <a:pt x="145" y="1328"/>
                    <a:pt x="296" y="1379"/>
                    <a:pt x="448" y="1415"/>
                  </a:cubicBezTo>
                  <a:lnTo>
                    <a:pt x="794" y="95"/>
                  </a:lnTo>
                  <a:cubicBezTo>
                    <a:pt x="693" y="66"/>
                    <a:pt x="599" y="37"/>
                    <a:pt x="506" y="1"/>
                  </a:cubicBezTo>
                  <a:close/>
                </a:path>
              </a:pathLst>
            </a:custGeom>
            <a:grp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2884;p74">
              <a:extLst>
                <a:ext uri="{FF2B5EF4-FFF2-40B4-BE49-F238E27FC236}">
                  <a16:creationId xmlns:a16="http://schemas.microsoft.com/office/drawing/2014/main" id="{AFD6938D-4388-3E2D-7F59-C41E09BB8FC4}"/>
                </a:ext>
              </a:extLst>
            </p:cNvPr>
            <p:cNvSpPr/>
            <p:nvPr/>
          </p:nvSpPr>
          <p:spPr>
            <a:xfrm>
              <a:off x="6177205" y="1595229"/>
              <a:ext cx="103769" cy="125205"/>
            </a:xfrm>
            <a:custGeom>
              <a:avLst/>
              <a:gdLst/>
              <a:ahLst/>
              <a:cxnLst/>
              <a:rect l="l" t="t" r="r" b="b"/>
              <a:pathLst>
                <a:path w="1112" h="1343" extrusionOk="0">
                  <a:moveTo>
                    <a:pt x="859" y="1"/>
                  </a:moveTo>
                  <a:lnTo>
                    <a:pt x="1" y="1068"/>
                  </a:lnTo>
                  <a:cubicBezTo>
                    <a:pt x="123" y="1169"/>
                    <a:pt x="253" y="1256"/>
                    <a:pt x="390" y="1342"/>
                  </a:cubicBezTo>
                  <a:lnTo>
                    <a:pt x="1112" y="174"/>
                  </a:lnTo>
                  <a:cubicBezTo>
                    <a:pt x="1018" y="123"/>
                    <a:pt x="938" y="66"/>
                    <a:pt x="859" y="1"/>
                  </a:cubicBezTo>
                  <a:close/>
                </a:path>
              </a:pathLst>
            </a:custGeom>
            <a:grp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2885;p74">
              <a:extLst>
                <a:ext uri="{FF2B5EF4-FFF2-40B4-BE49-F238E27FC236}">
                  <a16:creationId xmlns:a16="http://schemas.microsoft.com/office/drawing/2014/main" id="{55B83BC8-63D5-3A16-8181-433BBE8594DB}"/>
                </a:ext>
              </a:extLst>
            </p:cNvPr>
            <p:cNvSpPr/>
            <p:nvPr/>
          </p:nvSpPr>
          <p:spPr>
            <a:xfrm>
              <a:off x="6103205" y="1542835"/>
              <a:ext cx="123272" cy="106932"/>
            </a:xfrm>
            <a:custGeom>
              <a:avLst/>
              <a:gdLst/>
              <a:ahLst/>
              <a:cxnLst/>
              <a:rect l="l" t="t" r="r" b="b"/>
              <a:pathLst>
                <a:path w="1321" h="1147" extrusionOk="0">
                  <a:moveTo>
                    <a:pt x="1126" y="0"/>
                  </a:moveTo>
                  <a:lnTo>
                    <a:pt x="0" y="772"/>
                  </a:lnTo>
                  <a:lnTo>
                    <a:pt x="137" y="959"/>
                  </a:lnTo>
                  <a:lnTo>
                    <a:pt x="210" y="1053"/>
                  </a:lnTo>
                  <a:lnTo>
                    <a:pt x="289" y="1147"/>
                  </a:lnTo>
                  <a:lnTo>
                    <a:pt x="1320" y="245"/>
                  </a:lnTo>
                  <a:lnTo>
                    <a:pt x="1263" y="188"/>
                  </a:lnTo>
                  <a:lnTo>
                    <a:pt x="1219" y="123"/>
                  </a:lnTo>
                  <a:lnTo>
                    <a:pt x="1126" y="0"/>
                  </a:lnTo>
                  <a:close/>
                </a:path>
              </a:pathLst>
            </a:custGeom>
            <a:grp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2886;p74">
              <a:extLst>
                <a:ext uri="{FF2B5EF4-FFF2-40B4-BE49-F238E27FC236}">
                  <a16:creationId xmlns:a16="http://schemas.microsoft.com/office/drawing/2014/main" id="{4162C60C-94CC-8E5D-CDCB-F8141E81E05C}"/>
                </a:ext>
              </a:extLst>
            </p:cNvPr>
            <p:cNvSpPr/>
            <p:nvPr/>
          </p:nvSpPr>
          <p:spPr>
            <a:xfrm>
              <a:off x="6055426" y="1478881"/>
              <a:ext cx="131951" cy="78777"/>
            </a:xfrm>
            <a:custGeom>
              <a:avLst/>
              <a:gdLst/>
              <a:ahLst/>
              <a:cxnLst/>
              <a:rect l="l" t="t" r="r" b="b"/>
              <a:pathLst>
                <a:path w="1414" h="845" extrusionOk="0">
                  <a:moveTo>
                    <a:pt x="1306" y="1"/>
                  </a:moveTo>
                  <a:lnTo>
                    <a:pt x="0" y="405"/>
                  </a:lnTo>
                  <a:cubicBezTo>
                    <a:pt x="51" y="549"/>
                    <a:pt x="101" y="701"/>
                    <a:pt x="166" y="845"/>
                  </a:cubicBezTo>
                  <a:lnTo>
                    <a:pt x="1414" y="282"/>
                  </a:lnTo>
                  <a:cubicBezTo>
                    <a:pt x="1371" y="196"/>
                    <a:pt x="1342" y="95"/>
                    <a:pt x="1306" y="1"/>
                  </a:cubicBezTo>
                  <a:close/>
                </a:path>
              </a:pathLst>
            </a:custGeom>
            <a:grp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2887;p74">
              <a:extLst>
                <a:ext uri="{FF2B5EF4-FFF2-40B4-BE49-F238E27FC236}">
                  <a16:creationId xmlns:a16="http://schemas.microsoft.com/office/drawing/2014/main" id="{BD7EE64B-85E7-79FC-359C-24E0297D1B7C}"/>
                </a:ext>
              </a:extLst>
            </p:cNvPr>
            <p:cNvSpPr/>
            <p:nvPr/>
          </p:nvSpPr>
          <p:spPr>
            <a:xfrm>
              <a:off x="6039282" y="1408308"/>
              <a:ext cx="129338" cy="43817"/>
            </a:xfrm>
            <a:custGeom>
              <a:avLst/>
              <a:gdLst/>
              <a:ahLst/>
              <a:cxnLst/>
              <a:rect l="l" t="t" r="r" b="b"/>
              <a:pathLst>
                <a:path w="1386" h="470" extrusionOk="0">
                  <a:moveTo>
                    <a:pt x="0" y="1"/>
                  </a:moveTo>
                  <a:cubicBezTo>
                    <a:pt x="7" y="152"/>
                    <a:pt x="7" y="311"/>
                    <a:pt x="29" y="469"/>
                  </a:cubicBezTo>
                  <a:lnTo>
                    <a:pt x="1385" y="304"/>
                  </a:lnTo>
                  <a:cubicBezTo>
                    <a:pt x="1371" y="203"/>
                    <a:pt x="1378" y="102"/>
                    <a:pt x="1363" y="1"/>
                  </a:cubicBezTo>
                  <a:close/>
                </a:path>
              </a:pathLst>
            </a:custGeom>
            <a:grp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2888;p74">
              <a:extLst>
                <a:ext uri="{FF2B5EF4-FFF2-40B4-BE49-F238E27FC236}">
                  <a16:creationId xmlns:a16="http://schemas.microsoft.com/office/drawing/2014/main" id="{B966F50B-B955-251F-261D-AA748F03D3CB}"/>
                </a:ext>
              </a:extLst>
            </p:cNvPr>
            <p:cNvSpPr/>
            <p:nvPr/>
          </p:nvSpPr>
          <p:spPr>
            <a:xfrm>
              <a:off x="6608612" y="1210666"/>
              <a:ext cx="128685" cy="93507"/>
            </a:xfrm>
            <a:custGeom>
              <a:avLst/>
              <a:gdLst/>
              <a:ahLst/>
              <a:cxnLst/>
              <a:rect l="l" t="t" r="r" b="b"/>
              <a:pathLst>
                <a:path w="1379" h="1003" extrusionOk="0">
                  <a:moveTo>
                    <a:pt x="1155" y="0"/>
                  </a:moveTo>
                  <a:lnTo>
                    <a:pt x="1" y="736"/>
                  </a:lnTo>
                  <a:lnTo>
                    <a:pt x="80" y="866"/>
                  </a:lnTo>
                  <a:cubicBezTo>
                    <a:pt x="102" y="909"/>
                    <a:pt x="131" y="959"/>
                    <a:pt x="145" y="1003"/>
                  </a:cubicBezTo>
                  <a:lnTo>
                    <a:pt x="1379" y="411"/>
                  </a:lnTo>
                  <a:cubicBezTo>
                    <a:pt x="1342" y="339"/>
                    <a:pt x="1314" y="267"/>
                    <a:pt x="1278" y="202"/>
                  </a:cubicBezTo>
                  <a:lnTo>
                    <a:pt x="1155" y="0"/>
                  </a:lnTo>
                  <a:close/>
                </a:path>
              </a:pathLst>
            </a:custGeom>
            <a:grp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103355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549E39">
            <a:alpha val="4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tangolo 13">
            <a:extLst>
              <a:ext uri="{FF2B5EF4-FFF2-40B4-BE49-F238E27FC236}">
                <a16:creationId xmlns:a16="http://schemas.microsoft.com/office/drawing/2014/main" id="{06FF3823-BBAD-4D28-B6DB-E416E2409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3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0E20F056-0FFD-4EE9-BDCB-8963C7F8BA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87507ED7-71D7-4B95-8D4F-7B3E186238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AA38E6D2-F0D9-4B69-ABEB-EB70412E8C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135880" y="1267730"/>
            <a:ext cx="1920240" cy="731520"/>
            <a:chOff x="4828372" y="1267730"/>
            <a:chExt cx="2227748" cy="731520"/>
          </a:xfrm>
        </p:grpSpPr>
        <p:sp>
          <p:nvSpPr>
            <p:cNvPr id="21" name="Rettangolo 20">
              <a:extLst>
                <a:ext uri="{FF2B5EF4-FFF2-40B4-BE49-F238E27FC236}">
                  <a16:creationId xmlns:a16="http://schemas.microsoft.com/office/drawing/2014/main" id="{025EA075-7728-48F3-B18E-92389160D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135880" y="1267730"/>
              <a:ext cx="1920240" cy="7315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grpSp>
          <p:nvGrpSpPr>
            <p:cNvPr id="22" name="Gruppo 21">
              <a:extLst>
                <a:ext uri="{FF2B5EF4-FFF2-40B4-BE49-F238E27FC236}">
                  <a16:creationId xmlns:a16="http://schemas.microsoft.com/office/drawing/2014/main" id="{1115E6AD-1E2A-40FE-B424-56271D8A89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4828372" y="1267730"/>
              <a:ext cx="1567331" cy="645295"/>
              <a:chOff x="5318306" y="1386268"/>
              <a:chExt cx="1567331" cy="645295"/>
            </a:xfrm>
          </p:grpSpPr>
          <p:cxnSp>
            <p:nvCxnSpPr>
              <p:cNvPr id="23" name="Connettore diritto 22">
                <a:extLst>
                  <a:ext uri="{FF2B5EF4-FFF2-40B4-BE49-F238E27FC236}">
                    <a16:creationId xmlns:a16="http://schemas.microsoft.com/office/drawing/2014/main" id="{D2CFBBA0-D70F-4068-8385-B020EA21AAB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>
                <a:off x="5318306" y="1386268"/>
                <a:ext cx="0" cy="640080"/>
              </a:xfrm>
              <a:prstGeom prst="lin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rgbClr val="FFFFFF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ttore diritto 23">
                <a:extLst>
                  <a:ext uri="{FF2B5EF4-FFF2-40B4-BE49-F238E27FC236}">
                    <a16:creationId xmlns:a16="http://schemas.microsoft.com/office/drawing/2014/main" id="{D963F62F-FFD6-43CD-BE0D-00770BB97C0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>
                <a:off x="6885637" y="1386268"/>
                <a:ext cx="0" cy="640080"/>
              </a:xfrm>
              <a:prstGeom prst="lin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rgbClr val="FFFFFF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ttore diritto 24">
                <a:extLst>
                  <a:ext uri="{FF2B5EF4-FFF2-40B4-BE49-F238E27FC236}">
                    <a16:creationId xmlns:a16="http://schemas.microsoft.com/office/drawing/2014/main" id="{875688F4-0BFA-49D0-92B0-84CBE5508B0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>
                <a:off x="5318306" y="2031563"/>
                <a:ext cx="1567331" cy="0"/>
              </a:xfrm>
              <a:prstGeom prst="lin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rgbClr val="FFFFFF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7" name="Rettangolo 26">
            <a:extLst>
              <a:ext uri="{FF2B5EF4-FFF2-40B4-BE49-F238E27FC236}">
                <a16:creationId xmlns:a16="http://schemas.microsoft.com/office/drawing/2014/main" id="{7BB58C53-AF1A-4577-9FD9-2A6A3DDEA5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9" name="Rettangolo 28">
            <a:extLst>
              <a:ext uri="{FF2B5EF4-FFF2-40B4-BE49-F238E27FC236}">
                <a16:creationId xmlns:a16="http://schemas.microsoft.com/office/drawing/2014/main" id="{E5F7F7DE-2DAA-4260-B379-423DEC36F3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31" name="Rettangolo 30">
            <a:extLst>
              <a:ext uri="{FF2B5EF4-FFF2-40B4-BE49-F238E27FC236}">
                <a16:creationId xmlns:a16="http://schemas.microsoft.com/office/drawing/2014/main" id="{3C0C984F-4779-40F8-A8DC-59DD7615BE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33" name="Connettore diritto 32">
            <a:extLst>
              <a:ext uri="{FF2B5EF4-FFF2-40B4-BE49-F238E27FC236}">
                <a16:creationId xmlns:a16="http://schemas.microsoft.com/office/drawing/2014/main" id="{57D5430C-DB52-4EA6-8319-C7AC4C1710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1267730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diritto 34">
            <a:extLst>
              <a:ext uri="{FF2B5EF4-FFF2-40B4-BE49-F238E27FC236}">
                <a16:creationId xmlns:a16="http://schemas.microsoft.com/office/drawing/2014/main" id="{8166ECFA-EC1E-4CD9-A9CC-1EBFE29AB8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941820" y="1267730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diritto 36">
            <a:extLst>
              <a:ext uri="{FF2B5EF4-FFF2-40B4-BE49-F238E27FC236}">
                <a16:creationId xmlns:a16="http://schemas.microsoft.com/office/drawing/2014/main" id="{C746FE2E-3188-4CA0-96F7-21A68D1B19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1913025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E5DC84A7-20BA-AB6B-3568-822E069E4CA0}"/>
              </a:ext>
            </a:extLst>
          </p:cNvPr>
          <p:cNvSpPr txBox="1"/>
          <p:nvPr/>
        </p:nvSpPr>
        <p:spPr>
          <a:xfrm>
            <a:off x="8024061" y="4857361"/>
            <a:ext cx="28600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Grazie per l’attenzione !</a:t>
            </a:r>
          </a:p>
        </p:txBody>
      </p:sp>
      <p:grpSp>
        <p:nvGrpSpPr>
          <p:cNvPr id="3" name="Google Shape;9647;p78">
            <a:extLst>
              <a:ext uri="{FF2B5EF4-FFF2-40B4-BE49-F238E27FC236}">
                <a16:creationId xmlns:a16="http://schemas.microsoft.com/office/drawing/2014/main" id="{2AB272A8-888C-B1BF-E090-25AE13A49ED5}"/>
              </a:ext>
            </a:extLst>
          </p:cNvPr>
          <p:cNvGrpSpPr/>
          <p:nvPr/>
        </p:nvGrpSpPr>
        <p:grpSpPr>
          <a:xfrm>
            <a:off x="9305760" y="1587770"/>
            <a:ext cx="1242000" cy="1249200"/>
            <a:chOff x="5797446" y="2063053"/>
            <a:chExt cx="698100" cy="698280"/>
          </a:xfrm>
        </p:grpSpPr>
        <p:sp>
          <p:nvSpPr>
            <p:cNvPr id="4" name="Google Shape;9648;p78">
              <a:extLst>
                <a:ext uri="{FF2B5EF4-FFF2-40B4-BE49-F238E27FC236}">
                  <a16:creationId xmlns:a16="http://schemas.microsoft.com/office/drawing/2014/main" id="{37EEBE85-7C5A-81DC-73B0-1A0CF36B1D34}"/>
                </a:ext>
              </a:extLst>
            </p:cNvPr>
            <p:cNvSpPr/>
            <p:nvPr/>
          </p:nvSpPr>
          <p:spPr>
            <a:xfrm>
              <a:off x="5797446" y="2063053"/>
              <a:ext cx="698100" cy="698100"/>
            </a:xfrm>
            <a:prstGeom prst="ellipse">
              <a:avLst/>
            </a:prstGeom>
            <a:noFill/>
            <a:ln w="9525" cap="flat" cmpd="sng">
              <a:solidFill>
                <a:srgbClr val="869F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9649;p78">
              <a:extLst>
                <a:ext uri="{FF2B5EF4-FFF2-40B4-BE49-F238E27FC236}">
                  <a16:creationId xmlns:a16="http://schemas.microsoft.com/office/drawing/2014/main" id="{961F3E1D-707B-5749-FB9D-FCDB00681D65}"/>
                </a:ext>
              </a:extLst>
            </p:cNvPr>
            <p:cNvSpPr/>
            <p:nvPr/>
          </p:nvSpPr>
          <p:spPr>
            <a:xfrm>
              <a:off x="5872067" y="2212295"/>
              <a:ext cx="549000" cy="549000"/>
            </a:xfrm>
            <a:prstGeom prst="ellipse">
              <a:avLst/>
            </a:pr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9650;p78">
              <a:extLst>
                <a:ext uri="{FF2B5EF4-FFF2-40B4-BE49-F238E27FC236}">
                  <a16:creationId xmlns:a16="http://schemas.microsoft.com/office/drawing/2014/main" id="{3F9717FF-CE7E-30AA-EB7C-5486114AB9C4}"/>
                </a:ext>
              </a:extLst>
            </p:cNvPr>
            <p:cNvSpPr/>
            <p:nvPr/>
          </p:nvSpPr>
          <p:spPr>
            <a:xfrm>
              <a:off x="5921353" y="2310867"/>
              <a:ext cx="450300" cy="450300"/>
            </a:xfrm>
            <a:prstGeom prst="ellipse">
              <a:avLst/>
            </a:prstGeom>
            <a:noFill/>
            <a:ln w="9525" cap="flat" cmpd="sng">
              <a:solidFill>
                <a:srgbClr val="BAC8D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9651;p78">
              <a:extLst>
                <a:ext uri="{FF2B5EF4-FFF2-40B4-BE49-F238E27FC236}">
                  <a16:creationId xmlns:a16="http://schemas.microsoft.com/office/drawing/2014/main" id="{EA5DC54D-F756-CE0D-9A03-2DFFC0FA5504}"/>
                </a:ext>
              </a:extLst>
            </p:cNvPr>
            <p:cNvSpPr/>
            <p:nvPr/>
          </p:nvSpPr>
          <p:spPr>
            <a:xfrm>
              <a:off x="5967936" y="2404033"/>
              <a:ext cx="357300" cy="357300"/>
            </a:xfrm>
            <a:prstGeom prst="ellipse">
              <a:avLst/>
            </a:pr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782906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pone">
  <a:themeElements>
    <a:clrScheme name="Savo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1c2eb7a32e66fb6e4260f3771546a5e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04e1f6479c48b08974ba73b5ca973489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4CC21C94-EC06-4610-B8F0-A456DD28CD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5D6F7AD-09FB-47AB-B353-D1D83850E3A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2C0DB4D-BE53-4100-8A0D-CEFB2E482820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Modello Sapone - Giardinaggio</Template>
  <TotalTime>0</TotalTime>
  <Words>317</Words>
  <Application>Microsoft Office PowerPoint</Application>
  <PresentationFormat>Widescreen</PresentationFormat>
  <Paragraphs>111</Paragraphs>
  <Slides>8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3" baseType="lpstr">
      <vt:lpstr>Arial</vt:lpstr>
      <vt:lpstr>Calibri</vt:lpstr>
      <vt:lpstr>Century Gothic</vt:lpstr>
      <vt:lpstr>Times New Roman</vt:lpstr>
      <vt:lpstr>Sapone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Domenico Surace</dc:creator>
  <cp:lastModifiedBy>Domenico Surace</cp:lastModifiedBy>
  <cp:revision>10</cp:revision>
  <dcterms:created xsi:type="dcterms:W3CDTF">2023-05-12T14:22:20Z</dcterms:created>
  <dcterms:modified xsi:type="dcterms:W3CDTF">2023-06-26T15:10:46Z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